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8" r:id="rId2"/>
  </p:sldIdLst>
  <p:sldSz cx="7772400" cy="10058400"/>
  <p:notesSz cx="6858000" cy="9144000"/>
  <p:defaultTextStyle>
    <a:defPPr>
      <a:defRPr lang="en-US"/>
    </a:defPPr>
    <a:lvl1pPr marL="0" algn="l" defTabSz="914181" rtl="0" eaLnBrk="1" latinLnBrk="0" hangingPunct="1">
      <a:defRPr sz="1799" kern="1200">
        <a:solidFill>
          <a:schemeClr val="tx1"/>
        </a:solidFill>
        <a:latin typeface="+mn-lt"/>
        <a:ea typeface="+mn-ea"/>
        <a:cs typeface="+mn-cs"/>
      </a:defRPr>
    </a:lvl1pPr>
    <a:lvl2pPr marL="457092" algn="l" defTabSz="914181" rtl="0" eaLnBrk="1" latinLnBrk="0" hangingPunct="1">
      <a:defRPr sz="1799" kern="1200">
        <a:solidFill>
          <a:schemeClr val="tx1"/>
        </a:solidFill>
        <a:latin typeface="+mn-lt"/>
        <a:ea typeface="+mn-ea"/>
        <a:cs typeface="+mn-cs"/>
      </a:defRPr>
    </a:lvl2pPr>
    <a:lvl3pPr marL="914181" algn="l" defTabSz="914181" rtl="0" eaLnBrk="1" latinLnBrk="0" hangingPunct="1">
      <a:defRPr sz="1799" kern="1200">
        <a:solidFill>
          <a:schemeClr val="tx1"/>
        </a:solidFill>
        <a:latin typeface="+mn-lt"/>
        <a:ea typeface="+mn-ea"/>
        <a:cs typeface="+mn-cs"/>
      </a:defRPr>
    </a:lvl3pPr>
    <a:lvl4pPr marL="1371273" algn="l" defTabSz="914181" rtl="0" eaLnBrk="1" latinLnBrk="0" hangingPunct="1">
      <a:defRPr sz="1799" kern="1200">
        <a:solidFill>
          <a:schemeClr val="tx1"/>
        </a:solidFill>
        <a:latin typeface="+mn-lt"/>
        <a:ea typeface="+mn-ea"/>
        <a:cs typeface="+mn-cs"/>
      </a:defRPr>
    </a:lvl4pPr>
    <a:lvl5pPr marL="1828364" algn="l" defTabSz="914181" rtl="0" eaLnBrk="1" latinLnBrk="0" hangingPunct="1">
      <a:defRPr sz="1799" kern="1200">
        <a:solidFill>
          <a:schemeClr val="tx1"/>
        </a:solidFill>
        <a:latin typeface="+mn-lt"/>
        <a:ea typeface="+mn-ea"/>
        <a:cs typeface="+mn-cs"/>
      </a:defRPr>
    </a:lvl5pPr>
    <a:lvl6pPr marL="2285455" algn="l" defTabSz="914181" rtl="0" eaLnBrk="1" latinLnBrk="0" hangingPunct="1">
      <a:defRPr sz="1799" kern="1200">
        <a:solidFill>
          <a:schemeClr val="tx1"/>
        </a:solidFill>
        <a:latin typeface="+mn-lt"/>
        <a:ea typeface="+mn-ea"/>
        <a:cs typeface="+mn-cs"/>
      </a:defRPr>
    </a:lvl6pPr>
    <a:lvl7pPr marL="2742545" algn="l" defTabSz="914181" rtl="0" eaLnBrk="1" latinLnBrk="0" hangingPunct="1">
      <a:defRPr sz="1799" kern="1200">
        <a:solidFill>
          <a:schemeClr val="tx1"/>
        </a:solidFill>
        <a:latin typeface="+mn-lt"/>
        <a:ea typeface="+mn-ea"/>
        <a:cs typeface="+mn-cs"/>
      </a:defRPr>
    </a:lvl7pPr>
    <a:lvl8pPr marL="3199637" algn="l" defTabSz="914181" rtl="0" eaLnBrk="1" latinLnBrk="0" hangingPunct="1">
      <a:defRPr sz="1799" kern="1200">
        <a:solidFill>
          <a:schemeClr val="tx1"/>
        </a:solidFill>
        <a:latin typeface="+mn-lt"/>
        <a:ea typeface="+mn-ea"/>
        <a:cs typeface="+mn-cs"/>
      </a:defRPr>
    </a:lvl8pPr>
    <a:lvl9pPr marL="3656729" algn="l" defTabSz="914181"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napToObjects="1" showGuides="1">
      <p:cViewPr varScale="1">
        <p:scale>
          <a:sx n="77" d="100"/>
          <a:sy n="77" d="100"/>
        </p:scale>
        <p:origin x="3008" y="2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0" d="100"/>
          <a:sy n="60" d="100"/>
        </p:scale>
        <p:origin x="318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24D6BA-C189-4ED1-8FF0-5139E59CCD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BB64E5-36EF-49C5-A7E1-52851F6357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F2F0CE-57B9-4458-8AD6-2709D5A76985}" type="datetimeFigureOut">
              <a:rPr lang="en-US" smtClean="0"/>
              <a:t>8/17/21</a:t>
            </a:fld>
            <a:endParaRPr lang="en-US"/>
          </a:p>
        </p:txBody>
      </p:sp>
      <p:sp>
        <p:nvSpPr>
          <p:cNvPr id="4" name="Footer Placeholder 3">
            <a:extLst>
              <a:ext uri="{FF2B5EF4-FFF2-40B4-BE49-F238E27FC236}">
                <a16:creationId xmlns:a16="http://schemas.microsoft.com/office/drawing/2014/main" id="{7F082683-113D-4E94-8C8B-31B1A17A3F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6C828B-3E77-4CB9-8613-EF2537B196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C9505C-D560-44FF-AEDB-7DC8FBF9A26E}" type="slidenum">
              <a:rPr lang="en-US" smtClean="0"/>
              <a:t>‹#›</a:t>
            </a:fld>
            <a:endParaRPr lang="en-US"/>
          </a:p>
        </p:txBody>
      </p:sp>
    </p:spTree>
    <p:extLst>
      <p:ext uri="{BB962C8B-B14F-4D97-AF65-F5344CB8AC3E}">
        <p14:creationId xmlns:p14="http://schemas.microsoft.com/office/powerpoint/2010/main" val="363461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ECC9D-6C4E-48AD-ADBD-A447E1D5A7AB}" type="datetimeFigureOut">
              <a:rPr lang="en-US" smtClean="0"/>
              <a:t>8/17/21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181" rtl="0" eaLnBrk="1" latinLnBrk="0" hangingPunct="1">
      <a:defRPr sz="1200" kern="1200">
        <a:solidFill>
          <a:schemeClr val="tx1"/>
        </a:solidFill>
        <a:latin typeface="+mn-lt"/>
        <a:ea typeface="+mn-ea"/>
        <a:cs typeface="+mn-cs"/>
      </a:defRPr>
    </a:lvl1pPr>
    <a:lvl2pPr marL="457092" algn="l" defTabSz="914181" rtl="0" eaLnBrk="1" latinLnBrk="0" hangingPunct="1">
      <a:defRPr sz="1200" kern="1200">
        <a:solidFill>
          <a:schemeClr val="tx1"/>
        </a:solidFill>
        <a:latin typeface="+mn-lt"/>
        <a:ea typeface="+mn-ea"/>
        <a:cs typeface="+mn-cs"/>
      </a:defRPr>
    </a:lvl2pPr>
    <a:lvl3pPr marL="914181" algn="l" defTabSz="914181" rtl="0" eaLnBrk="1" latinLnBrk="0" hangingPunct="1">
      <a:defRPr sz="1200" kern="1200">
        <a:solidFill>
          <a:schemeClr val="tx1"/>
        </a:solidFill>
        <a:latin typeface="+mn-lt"/>
        <a:ea typeface="+mn-ea"/>
        <a:cs typeface="+mn-cs"/>
      </a:defRPr>
    </a:lvl3pPr>
    <a:lvl4pPr marL="1371273" algn="l" defTabSz="914181" rtl="0" eaLnBrk="1" latinLnBrk="0" hangingPunct="1">
      <a:defRPr sz="1200" kern="1200">
        <a:solidFill>
          <a:schemeClr val="tx1"/>
        </a:solidFill>
        <a:latin typeface="+mn-lt"/>
        <a:ea typeface="+mn-ea"/>
        <a:cs typeface="+mn-cs"/>
      </a:defRPr>
    </a:lvl4pPr>
    <a:lvl5pPr marL="1828364" algn="l" defTabSz="914181" rtl="0" eaLnBrk="1" latinLnBrk="0" hangingPunct="1">
      <a:defRPr sz="1200" kern="1200">
        <a:solidFill>
          <a:schemeClr val="tx1"/>
        </a:solidFill>
        <a:latin typeface="+mn-lt"/>
        <a:ea typeface="+mn-ea"/>
        <a:cs typeface="+mn-cs"/>
      </a:defRPr>
    </a:lvl5pPr>
    <a:lvl6pPr marL="2285455" algn="l" defTabSz="914181" rtl="0" eaLnBrk="1" latinLnBrk="0" hangingPunct="1">
      <a:defRPr sz="1200" kern="1200">
        <a:solidFill>
          <a:schemeClr val="tx1"/>
        </a:solidFill>
        <a:latin typeface="+mn-lt"/>
        <a:ea typeface="+mn-ea"/>
        <a:cs typeface="+mn-cs"/>
      </a:defRPr>
    </a:lvl6pPr>
    <a:lvl7pPr marL="2742545" algn="l" defTabSz="914181" rtl="0" eaLnBrk="1" latinLnBrk="0" hangingPunct="1">
      <a:defRPr sz="1200" kern="1200">
        <a:solidFill>
          <a:schemeClr val="tx1"/>
        </a:solidFill>
        <a:latin typeface="+mn-lt"/>
        <a:ea typeface="+mn-ea"/>
        <a:cs typeface="+mn-cs"/>
      </a:defRPr>
    </a:lvl7pPr>
    <a:lvl8pPr marL="3199637" algn="l" defTabSz="914181" rtl="0" eaLnBrk="1" latinLnBrk="0" hangingPunct="1">
      <a:defRPr sz="1200" kern="1200">
        <a:solidFill>
          <a:schemeClr val="tx1"/>
        </a:solidFill>
        <a:latin typeface="+mn-lt"/>
        <a:ea typeface="+mn-ea"/>
        <a:cs typeface="+mn-cs"/>
      </a:defRPr>
    </a:lvl8pPr>
    <a:lvl9pPr marL="3656729" algn="l" defTabSz="91418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descr="A picture containing mosquito net&#10;&#10;Description automatically generated">
            <a:extLst>
              <a:ext uri="{FF2B5EF4-FFF2-40B4-BE49-F238E27FC236}">
                <a16:creationId xmlns:a16="http://schemas.microsoft.com/office/drawing/2014/main" id="{8DF564B2-C3D6-4C52-9766-862D6E0D14A8}"/>
              </a:ext>
            </a:extLst>
          </p:cNvPr>
          <p:cNvPicPr>
            <a:picLocks noChangeAspect="1"/>
          </p:cNvPicPr>
          <p:nvPr userDrawn="1"/>
        </p:nvPicPr>
        <p:blipFill rotWithShape="1">
          <a:blip r:embed="rId2"/>
          <a:srcRect l="1765" t="1364" r="1765" b="1364"/>
          <a:stretch/>
        </p:blipFill>
        <p:spPr>
          <a:xfrm>
            <a:off x="137160" y="137160"/>
            <a:ext cx="7498080" cy="9784080"/>
          </a:xfrm>
          <a:prstGeom prst="rect">
            <a:avLst/>
          </a:prstGeom>
        </p:spPr>
      </p:pic>
      <p:sp>
        <p:nvSpPr>
          <p:cNvPr id="106" name="Freeform: Shape 105">
            <a:extLst>
              <a:ext uri="{FF2B5EF4-FFF2-40B4-BE49-F238E27FC236}">
                <a16:creationId xmlns:a16="http://schemas.microsoft.com/office/drawing/2014/main" id="{677F0111-1E87-43CD-BCDE-E9A90F8EE30B}"/>
              </a:ext>
            </a:extLst>
          </p:cNvPr>
          <p:cNvSpPr/>
          <p:nvPr userDrawn="1"/>
        </p:nvSpPr>
        <p:spPr>
          <a:xfrm>
            <a:off x="2057400" y="9102265"/>
            <a:ext cx="3657600" cy="956135"/>
          </a:xfrm>
          <a:custGeom>
            <a:avLst/>
            <a:gdLst>
              <a:gd name="connsiteX0" fmla="*/ 231766 w 3657600"/>
              <a:gd name="connsiteY0" fmla="*/ 0 h 956135"/>
              <a:gd name="connsiteX1" fmla="*/ 3425834 w 3657600"/>
              <a:gd name="connsiteY1" fmla="*/ 0 h 956135"/>
              <a:gd name="connsiteX2" fmla="*/ 3657600 w 3657600"/>
              <a:gd name="connsiteY2" fmla="*/ 231766 h 956135"/>
              <a:gd name="connsiteX3" fmla="*/ 3657600 w 3657600"/>
              <a:gd name="connsiteY3" fmla="*/ 956135 h 956135"/>
              <a:gd name="connsiteX4" fmla="*/ 0 w 3657600"/>
              <a:gd name="connsiteY4" fmla="*/ 956135 h 956135"/>
              <a:gd name="connsiteX5" fmla="*/ 0 w 3657600"/>
              <a:gd name="connsiteY5" fmla="*/ 231766 h 956135"/>
              <a:gd name="connsiteX6" fmla="*/ 231766 w 3657600"/>
              <a:gd name="connsiteY6" fmla="*/ 0 h 9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956135">
                <a:moveTo>
                  <a:pt x="231766" y="0"/>
                </a:moveTo>
                <a:lnTo>
                  <a:pt x="3425834" y="0"/>
                </a:lnTo>
                <a:cubicBezTo>
                  <a:pt x="3553835" y="0"/>
                  <a:pt x="3657600" y="103765"/>
                  <a:pt x="3657600" y="231766"/>
                </a:cubicBezTo>
                <a:lnTo>
                  <a:pt x="3657600" y="956135"/>
                </a:lnTo>
                <a:lnTo>
                  <a:pt x="0" y="956135"/>
                </a:lnTo>
                <a:lnTo>
                  <a:pt x="0" y="231766"/>
                </a:lnTo>
                <a:cubicBezTo>
                  <a:pt x="0" y="103765"/>
                  <a:pt x="103765" y="0"/>
                  <a:pt x="2317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rtlCol="0" anchor="ctr">
            <a:noAutofit/>
          </a:bodyPr>
          <a:lstStyle/>
          <a:p>
            <a:pPr algn="ctr"/>
            <a:endParaRPr lang="en-US" dirty="0"/>
          </a:p>
        </p:txBody>
      </p:sp>
      <p:sp>
        <p:nvSpPr>
          <p:cNvPr id="8" name="Text Placeholder 114">
            <a:extLst>
              <a:ext uri="{FF2B5EF4-FFF2-40B4-BE49-F238E27FC236}">
                <a16:creationId xmlns:a16="http://schemas.microsoft.com/office/drawing/2014/main" id="{8D20BEBE-C8BA-40C4-B4D8-8E60677B2021}"/>
              </a:ext>
            </a:extLst>
          </p:cNvPr>
          <p:cNvSpPr>
            <a:spLocks noGrp="1"/>
          </p:cNvSpPr>
          <p:nvPr>
            <p:ph type="body" sz="quarter" idx="12"/>
          </p:nvPr>
        </p:nvSpPr>
        <p:spPr>
          <a:xfrm>
            <a:off x="905400" y="7739184"/>
            <a:ext cx="1724025" cy="1189037"/>
          </a:xfrm>
        </p:spPr>
        <p:txBody>
          <a:bodyPr lIns="182880" tIns="91440" rIns="91440" bIns="91440"/>
          <a:lstStyle>
            <a:lvl1pPr marL="0" indent="0">
              <a:buFontTx/>
              <a:buNone/>
              <a:defRPr sz="1350">
                <a:solidFill>
                  <a:schemeClr val="tx1"/>
                </a:solidFill>
                <a:latin typeface="+mn-lt"/>
              </a:defRPr>
            </a:lvl1pPr>
            <a:lvl2pPr marL="315947" indent="0">
              <a:buFontTx/>
              <a:buNone/>
              <a:defRPr sz="1300">
                <a:solidFill>
                  <a:schemeClr val="bg1"/>
                </a:solidFill>
              </a:defRPr>
            </a:lvl2pPr>
            <a:lvl3pPr marL="614699" indent="0">
              <a:buFontTx/>
              <a:buNone/>
              <a:defRPr sz="1300">
                <a:solidFill>
                  <a:schemeClr val="bg1"/>
                </a:solidFill>
              </a:defRPr>
            </a:lvl3pPr>
            <a:lvl4pPr marL="928496" indent="0">
              <a:buFontTx/>
              <a:buNone/>
              <a:defRPr sz="1300">
                <a:solidFill>
                  <a:schemeClr val="bg1"/>
                </a:solidFill>
              </a:defRPr>
            </a:lvl4pPr>
            <a:lvl5pPr marL="1242294" indent="0">
              <a:buFontTx/>
              <a:buNone/>
              <a:defRPr sz="1300">
                <a:solidFill>
                  <a:schemeClr val="bg1"/>
                </a:solidFill>
              </a:defRPr>
            </a:lvl5pPr>
          </a:lstStyle>
          <a:p>
            <a:pPr lvl="0"/>
            <a:r>
              <a:rPr lang="en-US"/>
              <a:t>Click to edit Master text styles</a:t>
            </a:r>
          </a:p>
        </p:txBody>
      </p:sp>
      <p:sp>
        <p:nvSpPr>
          <p:cNvPr id="115" name="Text Placeholder 114">
            <a:extLst>
              <a:ext uri="{FF2B5EF4-FFF2-40B4-BE49-F238E27FC236}">
                <a16:creationId xmlns:a16="http://schemas.microsoft.com/office/drawing/2014/main" id="{699B212B-A9A2-480F-A13C-3D2F1575A826}"/>
              </a:ext>
            </a:extLst>
          </p:cNvPr>
          <p:cNvSpPr>
            <a:spLocks noGrp="1"/>
          </p:cNvSpPr>
          <p:nvPr>
            <p:ph type="body" sz="quarter" idx="10"/>
          </p:nvPr>
        </p:nvSpPr>
        <p:spPr>
          <a:xfrm>
            <a:off x="3292475" y="7739184"/>
            <a:ext cx="1724025" cy="1189037"/>
          </a:xfrm>
        </p:spPr>
        <p:txBody>
          <a:bodyPr lIns="182880" tIns="91440" rIns="91440" bIns="91440"/>
          <a:lstStyle>
            <a:lvl1pPr marL="0" indent="0">
              <a:buFontTx/>
              <a:buNone/>
              <a:defRPr sz="1350">
                <a:solidFill>
                  <a:schemeClr val="tx1"/>
                </a:solidFill>
                <a:latin typeface="+mn-lt"/>
              </a:defRPr>
            </a:lvl1pPr>
            <a:lvl2pPr marL="315947" indent="0">
              <a:buFontTx/>
              <a:buNone/>
              <a:defRPr sz="1300">
                <a:solidFill>
                  <a:schemeClr val="bg1"/>
                </a:solidFill>
              </a:defRPr>
            </a:lvl2pPr>
            <a:lvl3pPr marL="614699" indent="0">
              <a:buFontTx/>
              <a:buNone/>
              <a:defRPr sz="1300">
                <a:solidFill>
                  <a:schemeClr val="bg1"/>
                </a:solidFill>
              </a:defRPr>
            </a:lvl3pPr>
            <a:lvl4pPr marL="928496" indent="0">
              <a:buFontTx/>
              <a:buNone/>
              <a:defRPr sz="1300">
                <a:solidFill>
                  <a:schemeClr val="bg1"/>
                </a:solidFill>
              </a:defRPr>
            </a:lvl4pPr>
            <a:lvl5pPr marL="1242294" indent="0">
              <a:buFontTx/>
              <a:buNone/>
              <a:defRPr sz="1300">
                <a:solidFill>
                  <a:schemeClr val="bg1"/>
                </a:solidFill>
              </a:defRPr>
            </a:lvl5pPr>
          </a:lstStyle>
          <a:p>
            <a:pPr lvl="0"/>
            <a:r>
              <a:rPr lang="en-US"/>
              <a:t>Click to edit Master text styles</a:t>
            </a:r>
          </a:p>
        </p:txBody>
      </p:sp>
      <p:sp>
        <p:nvSpPr>
          <p:cNvPr id="116" name="Text Placeholder 114">
            <a:extLst>
              <a:ext uri="{FF2B5EF4-FFF2-40B4-BE49-F238E27FC236}">
                <a16:creationId xmlns:a16="http://schemas.microsoft.com/office/drawing/2014/main" id="{2C966319-EF9A-4F50-9181-3A103AAADF55}"/>
              </a:ext>
            </a:extLst>
          </p:cNvPr>
          <p:cNvSpPr>
            <a:spLocks noGrp="1"/>
          </p:cNvSpPr>
          <p:nvPr>
            <p:ph type="body" sz="quarter" idx="11"/>
          </p:nvPr>
        </p:nvSpPr>
        <p:spPr>
          <a:xfrm>
            <a:off x="5679550" y="7739184"/>
            <a:ext cx="1724025" cy="1189037"/>
          </a:xfrm>
        </p:spPr>
        <p:txBody>
          <a:bodyPr lIns="182880" tIns="91440" rIns="91440" bIns="91440"/>
          <a:lstStyle>
            <a:lvl1pPr marL="0" indent="0">
              <a:buFontTx/>
              <a:buNone/>
              <a:defRPr sz="1350">
                <a:solidFill>
                  <a:schemeClr val="tx1"/>
                </a:solidFill>
                <a:latin typeface="+mn-lt"/>
              </a:defRPr>
            </a:lvl1pPr>
            <a:lvl2pPr marL="315947" indent="0">
              <a:buFontTx/>
              <a:buNone/>
              <a:defRPr sz="1300">
                <a:solidFill>
                  <a:schemeClr val="bg1"/>
                </a:solidFill>
              </a:defRPr>
            </a:lvl2pPr>
            <a:lvl3pPr marL="614699" indent="0">
              <a:buFontTx/>
              <a:buNone/>
              <a:defRPr sz="1300">
                <a:solidFill>
                  <a:schemeClr val="bg1"/>
                </a:solidFill>
              </a:defRPr>
            </a:lvl3pPr>
            <a:lvl4pPr marL="928496" indent="0">
              <a:buFontTx/>
              <a:buNone/>
              <a:defRPr sz="1300">
                <a:solidFill>
                  <a:schemeClr val="bg1"/>
                </a:solidFill>
              </a:defRPr>
            </a:lvl4pPr>
            <a:lvl5pPr marL="1242294" indent="0">
              <a:buFontTx/>
              <a:buNone/>
              <a:defRPr sz="13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085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685802"/>
            <a:ext cx="6857999" cy="1126541"/>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1" y="2038351"/>
            <a:ext cx="6857999" cy="7334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1237995" rtl="0" eaLnBrk="1" latinLnBrk="0" hangingPunct="1">
        <a:lnSpc>
          <a:spcPct val="90000"/>
        </a:lnSpc>
        <a:spcBef>
          <a:spcPct val="0"/>
        </a:spcBef>
        <a:buNone/>
        <a:defRPr sz="3791" kern="1200">
          <a:solidFill>
            <a:schemeClr val="accent1"/>
          </a:solidFill>
          <a:latin typeface="+mj-lt"/>
          <a:ea typeface="+mj-ea"/>
          <a:cs typeface="+mj-cs"/>
        </a:defRPr>
      </a:lvl1pPr>
    </p:titleStyle>
    <p:bodyStyle>
      <a:lvl1pPr marL="309499" indent="-309499" algn="l" defTabSz="1237995" rtl="0" eaLnBrk="1" latinLnBrk="0" hangingPunct="1">
        <a:lnSpc>
          <a:spcPct val="100000"/>
        </a:lnSpc>
        <a:spcBef>
          <a:spcPts val="0"/>
        </a:spcBef>
        <a:spcAft>
          <a:spcPts val="1354"/>
        </a:spcAft>
        <a:buClr>
          <a:schemeClr val="accent1"/>
        </a:buClr>
        <a:buFont typeface="Arial" panose="020B0604020202020204" pitchFamily="34" charset="0"/>
        <a:buChar char="•"/>
        <a:defRPr sz="2708" kern="1200">
          <a:solidFill>
            <a:schemeClr val="tx1"/>
          </a:solidFill>
          <a:latin typeface="+mn-lt"/>
          <a:ea typeface="+mn-ea"/>
          <a:cs typeface="+mn-cs"/>
        </a:defRPr>
      </a:lvl1pPr>
      <a:lvl2pPr marL="625446" indent="-309499" algn="l" defTabSz="1237995" rtl="0" eaLnBrk="1" latinLnBrk="0" hangingPunct="1">
        <a:lnSpc>
          <a:spcPct val="100000"/>
        </a:lnSpc>
        <a:spcBef>
          <a:spcPts val="0"/>
        </a:spcBef>
        <a:spcAft>
          <a:spcPts val="1354"/>
        </a:spcAft>
        <a:buClr>
          <a:schemeClr val="accent1"/>
        </a:buClr>
        <a:buFont typeface="Calibri" panose="020F0502020204030204" pitchFamily="34" charset="0"/>
        <a:buChar char="–"/>
        <a:defRPr sz="2708" kern="1200">
          <a:solidFill>
            <a:schemeClr val="tx1"/>
          </a:solidFill>
          <a:latin typeface="+mn-lt"/>
          <a:ea typeface="+mn-ea"/>
          <a:cs typeface="+mn-cs"/>
        </a:defRPr>
      </a:lvl2pPr>
      <a:lvl3pPr marL="924198" indent="-309499" algn="l" defTabSz="1237995" rtl="0" eaLnBrk="1" latinLnBrk="0" hangingPunct="1">
        <a:lnSpc>
          <a:spcPct val="100000"/>
        </a:lnSpc>
        <a:spcBef>
          <a:spcPts val="0"/>
        </a:spcBef>
        <a:spcAft>
          <a:spcPts val="1354"/>
        </a:spcAft>
        <a:buClr>
          <a:schemeClr val="accent1"/>
        </a:buClr>
        <a:buFont typeface="Arial" panose="020B0604020202020204" pitchFamily="34" charset="0"/>
        <a:buChar char="•"/>
        <a:defRPr sz="2708" kern="1200">
          <a:solidFill>
            <a:schemeClr val="tx1"/>
          </a:solidFill>
          <a:latin typeface="+mn-lt"/>
          <a:ea typeface="+mn-ea"/>
          <a:cs typeface="+mn-cs"/>
        </a:defRPr>
      </a:lvl3pPr>
      <a:lvl4pPr marL="1237995" indent="-309499" algn="l" defTabSz="1237995" rtl="0" eaLnBrk="1" latinLnBrk="0" hangingPunct="1">
        <a:lnSpc>
          <a:spcPct val="100000"/>
        </a:lnSpc>
        <a:spcBef>
          <a:spcPts val="0"/>
        </a:spcBef>
        <a:spcAft>
          <a:spcPts val="1354"/>
        </a:spcAft>
        <a:buClr>
          <a:schemeClr val="accent1"/>
        </a:buClr>
        <a:buFont typeface="Calibri" panose="020F0502020204030204" pitchFamily="34" charset="0"/>
        <a:buChar char="–"/>
        <a:defRPr sz="2708" kern="1200">
          <a:solidFill>
            <a:schemeClr val="tx1"/>
          </a:solidFill>
          <a:latin typeface="+mn-lt"/>
          <a:ea typeface="+mn-ea"/>
          <a:cs typeface="+mn-cs"/>
        </a:defRPr>
      </a:lvl4pPr>
      <a:lvl5pPr marL="1551793" indent="-309499" algn="l" defTabSz="1237995" rtl="0" eaLnBrk="1" latinLnBrk="0" hangingPunct="1">
        <a:lnSpc>
          <a:spcPct val="100000"/>
        </a:lnSpc>
        <a:spcBef>
          <a:spcPts val="0"/>
        </a:spcBef>
        <a:spcAft>
          <a:spcPts val="1354"/>
        </a:spcAft>
        <a:buClr>
          <a:schemeClr val="accent1"/>
        </a:buClr>
        <a:buFont typeface="Arial" panose="020B0604020202020204" pitchFamily="34" charset="0"/>
        <a:buChar char="•"/>
        <a:defRPr sz="2708" kern="1200">
          <a:solidFill>
            <a:schemeClr val="tx1"/>
          </a:solidFill>
          <a:latin typeface="+mn-lt"/>
          <a:ea typeface="+mn-ea"/>
          <a:cs typeface="+mn-cs"/>
        </a:defRPr>
      </a:lvl5pPr>
      <a:lvl6pPr marL="3404487" indent="-309499" algn="l" defTabSz="1237995" rtl="0" eaLnBrk="1" latinLnBrk="0" hangingPunct="1">
        <a:lnSpc>
          <a:spcPct val="90000"/>
        </a:lnSpc>
        <a:spcBef>
          <a:spcPts val="677"/>
        </a:spcBef>
        <a:buFont typeface="Arial" panose="020B0604020202020204" pitchFamily="34" charset="0"/>
        <a:buChar char="•"/>
        <a:defRPr sz="2437" kern="1200">
          <a:solidFill>
            <a:schemeClr val="tx1"/>
          </a:solidFill>
          <a:latin typeface="+mn-lt"/>
          <a:ea typeface="+mn-ea"/>
          <a:cs typeface="+mn-cs"/>
        </a:defRPr>
      </a:lvl6pPr>
      <a:lvl7pPr marL="4023484" indent="-309499" algn="l" defTabSz="1237995" rtl="0" eaLnBrk="1" latinLnBrk="0" hangingPunct="1">
        <a:lnSpc>
          <a:spcPct val="90000"/>
        </a:lnSpc>
        <a:spcBef>
          <a:spcPts val="677"/>
        </a:spcBef>
        <a:buFont typeface="Arial" panose="020B0604020202020204" pitchFamily="34" charset="0"/>
        <a:buChar char="•"/>
        <a:defRPr sz="2437" kern="1200">
          <a:solidFill>
            <a:schemeClr val="tx1"/>
          </a:solidFill>
          <a:latin typeface="+mn-lt"/>
          <a:ea typeface="+mn-ea"/>
          <a:cs typeface="+mn-cs"/>
        </a:defRPr>
      </a:lvl7pPr>
      <a:lvl8pPr marL="4642482" indent="-309499" algn="l" defTabSz="1237995" rtl="0" eaLnBrk="1" latinLnBrk="0" hangingPunct="1">
        <a:lnSpc>
          <a:spcPct val="90000"/>
        </a:lnSpc>
        <a:spcBef>
          <a:spcPts val="677"/>
        </a:spcBef>
        <a:buFont typeface="Arial" panose="020B0604020202020204" pitchFamily="34" charset="0"/>
        <a:buChar char="•"/>
        <a:defRPr sz="2437" kern="1200">
          <a:solidFill>
            <a:schemeClr val="tx1"/>
          </a:solidFill>
          <a:latin typeface="+mn-lt"/>
          <a:ea typeface="+mn-ea"/>
          <a:cs typeface="+mn-cs"/>
        </a:defRPr>
      </a:lvl8pPr>
      <a:lvl9pPr marL="5261480" indent="-309499" algn="l" defTabSz="1237995" rtl="0" eaLnBrk="1" latinLnBrk="0" hangingPunct="1">
        <a:lnSpc>
          <a:spcPct val="90000"/>
        </a:lnSpc>
        <a:spcBef>
          <a:spcPts val="677"/>
        </a:spcBef>
        <a:buFont typeface="Arial" panose="020B0604020202020204" pitchFamily="34" charset="0"/>
        <a:buChar char="•"/>
        <a:defRPr sz="2437" kern="1200">
          <a:solidFill>
            <a:schemeClr val="tx1"/>
          </a:solidFill>
          <a:latin typeface="+mn-lt"/>
          <a:ea typeface="+mn-ea"/>
          <a:cs typeface="+mn-cs"/>
        </a:defRPr>
      </a:lvl9pPr>
    </p:bodyStyle>
    <p:otherStyle>
      <a:defPPr>
        <a:defRPr lang="en-US"/>
      </a:defPPr>
      <a:lvl1pPr marL="0" algn="l" defTabSz="1237995" rtl="0" eaLnBrk="1" latinLnBrk="0" hangingPunct="1">
        <a:defRPr sz="2437" kern="1200">
          <a:solidFill>
            <a:schemeClr val="tx1"/>
          </a:solidFill>
          <a:latin typeface="+mn-lt"/>
          <a:ea typeface="+mn-ea"/>
          <a:cs typeface="+mn-cs"/>
        </a:defRPr>
      </a:lvl1pPr>
      <a:lvl2pPr marL="618997" algn="l" defTabSz="1237995" rtl="0" eaLnBrk="1" latinLnBrk="0" hangingPunct="1">
        <a:defRPr sz="2437" kern="1200">
          <a:solidFill>
            <a:schemeClr val="tx1"/>
          </a:solidFill>
          <a:latin typeface="+mn-lt"/>
          <a:ea typeface="+mn-ea"/>
          <a:cs typeface="+mn-cs"/>
        </a:defRPr>
      </a:lvl2pPr>
      <a:lvl3pPr marL="1237995" algn="l" defTabSz="1237995" rtl="0" eaLnBrk="1" latinLnBrk="0" hangingPunct="1">
        <a:defRPr sz="2437" kern="1200">
          <a:solidFill>
            <a:schemeClr val="tx1"/>
          </a:solidFill>
          <a:latin typeface="+mn-lt"/>
          <a:ea typeface="+mn-ea"/>
          <a:cs typeface="+mn-cs"/>
        </a:defRPr>
      </a:lvl3pPr>
      <a:lvl4pPr marL="1856993" algn="l" defTabSz="1237995" rtl="0" eaLnBrk="1" latinLnBrk="0" hangingPunct="1">
        <a:defRPr sz="2437" kern="1200">
          <a:solidFill>
            <a:schemeClr val="tx1"/>
          </a:solidFill>
          <a:latin typeface="+mn-lt"/>
          <a:ea typeface="+mn-ea"/>
          <a:cs typeface="+mn-cs"/>
        </a:defRPr>
      </a:lvl4pPr>
      <a:lvl5pPr marL="2475991" algn="l" defTabSz="1237995" rtl="0" eaLnBrk="1" latinLnBrk="0" hangingPunct="1">
        <a:defRPr sz="2437" kern="1200">
          <a:solidFill>
            <a:schemeClr val="tx1"/>
          </a:solidFill>
          <a:latin typeface="+mn-lt"/>
          <a:ea typeface="+mn-ea"/>
          <a:cs typeface="+mn-cs"/>
        </a:defRPr>
      </a:lvl5pPr>
      <a:lvl6pPr marL="3094988" algn="l" defTabSz="1237995" rtl="0" eaLnBrk="1" latinLnBrk="0" hangingPunct="1">
        <a:defRPr sz="2437" kern="1200">
          <a:solidFill>
            <a:schemeClr val="tx1"/>
          </a:solidFill>
          <a:latin typeface="+mn-lt"/>
          <a:ea typeface="+mn-ea"/>
          <a:cs typeface="+mn-cs"/>
        </a:defRPr>
      </a:lvl6pPr>
      <a:lvl7pPr marL="3713986" algn="l" defTabSz="1237995" rtl="0" eaLnBrk="1" latinLnBrk="0" hangingPunct="1">
        <a:defRPr sz="2437" kern="1200">
          <a:solidFill>
            <a:schemeClr val="tx1"/>
          </a:solidFill>
          <a:latin typeface="+mn-lt"/>
          <a:ea typeface="+mn-ea"/>
          <a:cs typeface="+mn-cs"/>
        </a:defRPr>
      </a:lvl7pPr>
      <a:lvl8pPr marL="4332983" algn="l" defTabSz="1237995" rtl="0" eaLnBrk="1" latinLnBrk="0" hangingPunct="1">
        <a:defRPr sz="2437" kern="1200">
          <a:solidFill>
            <a:schemeClr val="tx1"/>
          </a:solidFill>
          <a:latin typeface="+mn-lt"/>
          <a:ea typeface="+mn-ea"/>
          <a:cs typeface="+mn-cs"/>
        </a:defRPr>
      </a:lvl8pPr>
      <a:lvl9pPr marL="4951981" algn="l" defTabSz="1237995" rtl="0" eaLnBrk="1" latinLnBrk="0" hangingPunct="1">
        <a:defRPr sz="243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userDrawn="1">
          <p15:clr>
            <a:srgbClr val="F26B43"/>
          </p15:clr>
        </p15:guide>
        <p15:guide id="5" orient="horz" pos="6106" userDrawn="1">
          <p15:clr>
            <a:srgbClr val="F26B43"/>
          </p15:clr>
        </p15:guide>
        <p15:guide id="6" pos="4664" userDrawn="1">
          <p15:clr>
            <a:srgbClr val="F26B43"/>
          </p15:clr>
        </p15:guide>
        <p15:guide id="8" pos="2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7F8DC-72B5-44AF-960F-F8A6510D45B9}"/>
              </a:ext>
            </a:extLst>
          </p:cNvPr>
          <p:cNvSpPr/>
          <p:nvPr/>
        </p:nvSpPr>
        <p:spPr>
          <a:xfrm>
            <a:off x="1" y="365125"/>
            <a:ext cx="6724123"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5760" tIns="365760" rIns="365760" bIns="365760" rtlCol="0" anchor="ctr"/>
          <a:lstStyle/>
          <a:p>
            <a:pPr marL="0" marR="0" lvl="0" indent="0" algn="l" defTabSz="914181" rtl="0" eaLnBrk="1" fontAlgn="auto" latinLnBrk="0" hangingPunct="1">
              <a:lnSpc>
                <a:spcPct val="100000"/>
              </a:lnSpc>
              <a:spcBef>
                <a:spcPts val="0"/>
              </a:spcBef>
              <a:spcAft>
                <a:spcPts val="0"/>
              </a:spcAft>
              <a:buClrTx/>
              <a:buSzTx/>
              <a:buFontTx/>
              <a:buNone/>
              <a:tabLst/>
              <a:defRPr/>
            </a:pPr>
            <a:r>
              <a:rPr lang="en-US" sz="2600" dirty="0">
                <a:solidFill>
                  <a:schemeClr val="bg1"/>
                </a:solidFill>
                <a:latin typeface="Calibri Light" panose="020F0302020204030204" pitchFamily="34" charset="0"/>
                <a:cs typeface="Calibri Light" panose="020F0302020204030204" pitchFamily="34" charset="0"/>
              </a:rPr>
              <a:t>COMMUNICATE WITH PURPOSE AND WATCH </a:t>
            </a:r>
            <a:endParaRPr lang="en-US" sz="2600" b="0" dirty="0">
              <a:solidFill>
                <a:schemeClr val="bg1"/>
              </a:solidFill>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47433186-4DDA-40C5-B526-26B8FD5EBD04}"/>
              </a:ext>
            </a:extLst>
          </p:cNvPr>
          <p:cNvSpPr/>
          <p:nvPr/>
        </p:nvSpPr>
        <p:spPr>
          <a:xfrm>
            <a:off x="1" y="1005205"/>
            <a:ext cx="7404099"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5760" tIns="365760" rIns="365760" bIns="365760" rtlCol="0" anchor="ctr"/>
          <a:lstStyle/>
          <a:p>
            <a:r>
              <a:rPr lang="en-US" sz="2600" dirty="0">
                <a:solidFill>
                  <a:schemeClr val="bg1"/>
                </a:solidFill>
                <a:latin typeface="Calibri Light" panose="020F0302020204030204" pitchFamily="34" charset="0"/>
                <a:cs typeface="Calibri Light" panose="020F0302020204030204" pitchFamily="34" charset="0"/>
              </a:rPr>
              <a:t>THE DIFFERENCE IT MAKES WITH YOUR STUDENTS</a:t>
            </a:r>
          </a:p>
        </p:txBody>
      </p:sp>
      <p:sp>
        <p:nvSpPr>
          <p:cNvPr id="4" name="Rectangle 3">
            <a:extLst>
              <a:ext uri="{FF2B5EF4-FFF2-40B4-BE49-F238E27FC236}">
                <a16:creationId xmlns:a16="http://schemas.microsoft.com/office/drawing/2014/main" id="{E160EB66-59DE-4F75-8CB7-A117AC5633CE}"/>
              </a:ext>
            </a:extLst>
          </p:cNvPr>
          <p:cNvSpPr/>
          <p:nvPr/>
        </p:nvSpPr>
        <p:spPr>
          <a:xfrm>
            <a:off x="0" y="1640494"/>
            <a:ext cx="7772399" cy="128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5760" tIns="182880" rIns="365760" bIns="182880" rtlCol="0" anchor="t"/>
          <a:lstStyle/>
          <a:p>
            <a:pPr algn="l">
              <a:lnSpc>
                <a:spcPct val="114000"/>
              </a:lnSpc>
            </a:pPr>
            <a:r>
              <a:rPr lang="en-US" sz="1350" b="0" dirty="0">
                <a:solidFill>
                  <a:schemeClr val="tx1"/>
                </a:solidFill>
              </a:rPr>
              <a:t>You care about your students and understand the important role education plays in their future. </a:t>
            </a:r>
            <a:br>
              <a:rPr lang="en-US" sz="1350" b="0" dirty="0">
                <a:solidFill>
                  <a:schemeClr val="tx1"/>
                </a:solidFill>
              </a:rPr>
            </a:br>
            <a:r>
              <a:rPr lang="en-US" sz="1350" b="0" dirty="0">
                <a:solidFill>
                  <a:schemeClr val="tx1"/>
                </a:solidFill>
              </a:rPr>
              <a:t>You also know building strong relationships with students and parents is the foundation for </a:t>
            </a:r>
            <a:br>
              <a:rPr lang="en-US" sz="1350" b="0" dirty="0">
                <a:solidFill>
                  <a:schemeClr val="tx1"/>
                </a:solidFill>
              </a:rPr>
            </a:br>
            <a:r>
              <a:rPr lang="en-US" sz="1350" b="0" dirty="0">
                <a:solidFill>
                  <a:schemeClr val="tx1"/>
                </a:solidFill>
              </a:rPr>
              <a:t>a connected and supportive learning environment. Our new communication tool will help you facilitate meaningful conversations that can have a positive impact on student success. </a:t>
            </a:r>
          </a:p>
        </p:txBody>
      </p:sp>
      <p:sp>
        <p:nvSpPr>
          <p:cNvPr id="5" name="Rectangle 4">
            <a:extLst>
              <a:ext uri="{FF2B5EF4-FFF2-40B4-BE49-F238E27FC236}">
                <a16:creationId xmlns:a16="http://schemas.microsoft.com/office/drawing/2014/main" id="{D69E2D9E-273F-4EF9-B8A0-DB79BAB81C35}"/>
              </a:ext>
            </a:extLst>
          </p:cNvPr>
          <p:cNvSpPr/>
          <p:nvPr/>
        </p:nvSpPr>
        <p:spPr>
          <a:xfrm>
            <a:off x="1096644" y="3007303"/>
            <a:ext cx="630745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lstStyle/>
          <a:p>
            <a:pPr marL="0" algn="l" defTabSz="914181" rtl="0" eaLnBrk="1" latinLnBrk="0" hangingPunct="1"/>
            <a:r>
              <a:rPr lang="en-US" sz="1350" b="1" kern="1200" dirty="0">
                <a:solidFill>
                  <a:schemeClr val="tx1"/>
                </a:solidFill>
                <a:latin typeface="+mn-lt"/>
                <a:ea typeface="+mn-ea"/>
                <a:cs typeface="+mn-cs"/>
              </a:rPr>
              <a:t>EASILY CONTACT YOUR PARENTS &amp; STUDENTS. </a:t>
            </a:r>
            <a:r>
              <a:rPr lang="en-US" sz="1350" b="0" dirty="0">
                <a:solidFill>
                  <a:schemeClr val="tx1"/>
                </a:solidFill>
              </a:rPr>
              <a:t>You don't need to convince parents and students to sign up or use classroom codes. Contacts and classes are already setup for you so you can communicate from day one.</a:t>
            </a:r>
          </a:p>
        </p:txBody>
      </p:sp>
      <p:sp>
        <p:nvSpPr>
          <p:cNvPr id="6" name="Rectangle 5">
            <a:extLst>
              <a:ext uri="{FF2B5EF4-FFF2-40B4-BE49-F238E27FC236}">
                <a16:creationId xmlns:a16="http://schemas.microsoft.com/office/drawing/2014/main" id="{DA289179-2C8C-4E42-B571-2CBE5D213FCA}"/>
              </a:ext>
            </a:extLst>
          </p:cNvPr>
          <p:cNvSpPr/>
          <p:nvPr/>
        </p:nvSpPr>
        <p:spPr>
          <a:xfrm>
            <a:off x="1096644" y="3830263"/>
            <a:ext cx="630745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lstStyle/>
          <a:p>
            <a:pPr algn="l"/>
            <a:r>
              <a:rPr lang="en-US" sz="1350" b="1" dirty="0">
                <a:solidFill>
                  <a:schemeClr val="tx1"/>
                </a:solidFill>
              </a:rPr>
              <a:t>REACH MORE PARENTS. </a:t>
            </a:r>
            <a:r>
              <a:rPr lang="en-US" sz="1350" b="0" kern="1200" dirty="0">
                <a:solidFill>
                  <a:schemeClr val="tx1"/>
                </a:solidFill>
                <a:latin typeface="+mn-lt"/>
                <a:ea typeface="+mn-ea"/>
                <a:cs typeface="+mn-cs"/>
              </a:rPr>
              <a:t>All parents, even those that are hard to reach, will automatically receive your messages across several communication channels </a:t>
            </a:r>
            <a:br>
              <a:rPr lang="en-US" sz="1350" b="0" kern="1200" dirty="0">
                <a:solidFill>
                  <a:schemeClr val="tx1"/>
                </a:solidFill>
                <a:latin typeface="+mn-lt"/>
                <a:ea typeface="+mn-ea"/>
                <a:cs typeface="+mn-cs"/>
              </a:rPr>
            </a:br>
            <a:r>
              <a:rPr lang="en-US" sz="1350" b="0" kern="1200" dirty="0">
                <a:solidFill>
                  <a:schemeClr val="tx1"/>
                </a:solidFill>
                <a:latin typeface="+mn-lt"/>
                <a:ea typeface="+mn-ea"/>
                <a:cs typeface="+mn-cs"/>
              </a:rPr>
              <a:t>and have the ability to reply and start a conversation.</a:t>
            </a:r>
          </a:p>
        </p:txBody>
      </p:sp>
      <p:sp>
        <p:nvSpPr>
          <p:cNvPr id="7" name="Rectangle 6">
            <a:extLst>
              <a:ext uri="{FF2B5EF4-FFF2-40B4-BE49-F238E27FC236}">
                <a16:creationId xmlns:a16="http://schemas.microsoft.com/office/drawing/2014/main" id="{84DAAB23-4505-4FDD-B4F9-C29002002F3A}"/>
              </a:ext>
            </a:extLst>
          </p:cNvPr>
          <p:cNvSpPr/>
          <p:nvPr/>
        </p:nvSpPr>
        <p:spPr>
          <a:xfrm>
            <a:off x="1096644" y="4653223"/>
            <a:ext cx="630745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lstStyle/>
          <a:p>
            <a:pPr marL="0" algn="l" defTabSz="914181" rtl="0" eaLnBrk="1" latinLnBrk="0" hangingPunct="1"/>
            <a:r>
              <a:rPr lang="en-US" sz="1350" b="1" kern="1200" dirty="0">
                <a:solidFill>
                  <a:schemeClr val="tx1"/>
                </a:solidFill>
                <a:latin typeface="+mn-lt"/>
                <a:ea typeface="+mn-ea"/>
                <a:cs typeface="+mn-cs"/>
              </a:rPr>
              <a:t>ENJOY YOUR PRIVACY. </a:t>
            </a:r>
            <a:r>
              <a:rPr lang="en-US" sz="1350" b="0" kern="1200" dirty="0">
                <a:solidFill>
                  <a:schemeClr val="tx1"/>
                </a:solidFill>
                <a:latin typeface="+mn-lt"/>
                <a:ea typeface="+mn-ea"/>
                <a:cs typeface="+mn-cs"/>
              </a:rPr>
              <a:t>Safely send messages without the use of personal </a:t>
            </a:r>
            <a:br>
              <a:rPr lang="en-US" sz="1350" b="0" kern="1200" dirty="0">
                <a:solidFill>
                  <a:schemeClr val="tx1"/>
                </a:solidFill>
                <a:latin typeface="+mn-lt"/>
                <a:ea typeface="+mn-ea"/>
                <a:cs typeface="+mn-cs"/>
              </a:rPr>
            </a:br>
            <a:r>
              <a:rPr lang="en-US" sz="1350" b="0" kern="1200" dirty="0">
                <a:solidFill>
                  <a:schemeClr val="tx1"/>
                </a:solidFill>
                <a:latin typeface="+mn-lt"/>
                <a:ea typeface="+mn-ea"/>
                <a:cs typeface="+mn-cs"/>
              </a:rPr>
              <a:t>contact information.</a:t>
            </a:r>
          </a:p>
        </p:txBody>
      </p:sp>
      <p:sp>
        <p:nvSpPr>
          <p:cNvPr id="8" name="Rectangle 7">
            <a:extLst>
              <a:ext uri="{FF2B5EF4-FFF2-40B4-BE49-F238E27FC236}">
                <a16:creationId xmlns:a16="http://schemas.microsoft.com/office/drawing/2014/main" id="{E4C8A415-1C97-40AE-8596-D192EE54458D}"/>
              </a:ext>
            </a:extLst>
          </p:cNvPr>
          <p:cNvSpPr/>
          <p:nvPr/>
        </p:nvSpPr>
        <p:spPr>
          <a:xfrm>
            <a:off x="1096644" y="5476183"/>
            <a:ext cx="630745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lstStyle/>
          <a:p>
            <a:pPr marL="0" algn="l" defTabSz="914181" rtl="0" eaLnBrk="1" latinLnBrk="0" hangingPunct="1"/>
            <a:r>
              <a:rPr lang="en-US" sz="1350" b="1" kern="1200" dirty="0">
                <a:solidFill>
                  <a:schemeClr val="tx1"/>
                </a:solidFill>
                <a:latin typeface="+mn-lt"/>
                <a:ea typeface="+mn-ea"/>
                <a:cs typeface="+mn-cs"/>
              </a:rPr>
              <a:t>HAVE SECURE CONVERSATIONS. </a:t>
            </a:r>
            <a:r>
              <a:rPr lang="en-US" sz="1350" b="0" kern="1200" dirty="0">
                <a:solidFill>
                  <a:schemeClr val="tx1"/>
                </a:solidFill>
                <a:latin typeface="+mn-lt"/>
                <a:ea typeface="+mn-ea"/>
                <a:cs typeface="+mn-cs"/>
              </a:rPr>
              <a:t>Conversation history is saved so there will never </a:t>
            </a:r>
            <a:br>
              <a:rPr lang="en-US" sz="1350" b="0" kern="1200" dirty="0">
                <a:solidFill>
                  <a:schemeClr val="tx1"/>
                </a:solidFill>
                <a:latin typeface="+mn-lt"/>
                <a:ea typeface="+mn-ea"/>
                <a:cs typeface="+mn-cs"/>
              </a:rPr>
            </a:br>
            <a:r>
              <a:rPr lang="en-US" sz="1350" b="0" kern="1200" dirty="0">
                <a:solidFill>
                  <a:schemeClr val="tx1"/>
                </a:solidFill>
                <a:latin typeface="+mn-lt"/>
                <a:ea typeface="+mn-ea"/>
                <a:cs typeface="+mn-cs"/>
              </a:rPr>
              <a:t>be any questions about who said what and when. This system saves all messages </a:t>
            </a:r>
            <a:br>
              <a:rPr lang="en-US" sz="1350" b="0" kern="1200" dirty="0">
                <a:solidFill>
                  <a:schemeClr val="tx1"/>
                </a:solidFill>
                <a:latin typeface="+mn-lt"/>
                <a:ea typeface="+mn-ea"/>
                <a:cs typeface="+mn-cs"/>
              </a:rPr>
            </a:br>
            <a:r>
              <a:rPr lang="en-US" sz="1350" b="0" kern="1200" dirty="0">
                <a:solidFill>
                  <a:schemeClr val="tx1"/>
                </a:solidFill>
                <a:latin typeface="+mn-lt"/>
                <a:ea typeface="+mn-ea"/>
                <a:cs typeface="+mn-cs"/>
              </a:rPr>
              <a:t>for safe record keeping and your protection.</a:t>
            </a:r>
          </a:p>
        </p:txBody>
      </p:sp>
      <p:sp>
        <p:nvSpPr>
          <p:cNvPr id="9" name="Rectangle 8">
            <a:extLst>
              <a:ext uri="{FF2B5EF4-FFF2-40B4-BE49-F238E27FC236}">
                <a16:creationId xmlns:a16="http://schemas.microsoft.com/office/drawing/2014/main" id="{4340A577-D386-4B05-A007-61124B2F5761}"/>
              </a:ext>
            </a:extLst>
          </p:cNvPr>
          <p:cNvSpPr/>
          <p:nvPr/>
        </p:nvSpPr>
        <p:spPr>
          <a:xfrm>
            <a:off x="1096644" y="6299143"/>
            <a:ext cx="6307455"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lstStyle/>
          <a:p>
            <a:pPr marL="0" algn="l" defTabSz="914181" rtl="0" eaLnBrk="1" latinLnBrk="0" hangingPunct="1"/>
            <a:r>
              <a:rPr lang="en-US" sz="1350" b="1" kern="1200" dirty="0">
                <a:solidFill>
                  <a:schemeClr val="tx1"/>
                </a:solidFill>
                <a:latin typeface="+mn-lt"/>
                <a:ea typeface="+mn-ea"/>
                <a:cs typeface="+mn-cs"/>
              </a:rPr>
              <a:t>SIMPLIFY MESSAGING ACROSS CLASSES. </a:t>
            </a:r>
            <a:r>
              <a:rPr lang="en-US" sz="1350" b="0" kern="1200" dirty="0">
                <a:solidFill>
                  <a:schemeClr val="tx1"/>
                </a:solidFill>
                <a:latin typeface="+mn-lt"/>
                <a:ea typeface="+mn-ea"/>
                <a:cs typeface="+mn-cs"/>
              </a:rPr>
              <a:t>Parent and student messages will be organized into classes and saved in historical order for easy navigation and reference.</a:t>
            </a:r>
          </a:p>
        </p:txBody>
      </p:sp>
      <p:sp>
        <p:nvSpPr>
          <p:cNvPr id="10" name="Rectangle 9">
            <a:extLst>
              <a:ext uri="{FF2B5EF4-FFF2-40B4-BE49-F238E27FC236}">
                <a16:creationId xmlns:a16="http://schemas.microsoft.com/office/drawing/2014/main" id="{96B15C22-E02B-4A16-A249-C65729B8155C}"/>
              </a:ext>
            </a:extLst>
          </p:cNvPr>
          <p:cNvSpPr/>
          <p:nvPr/>
        </p:nvSpPr>
        <p:spPr>
          <a:xfrm>
            <a:off x="0" y="7190683"/>
            <a:ext cx="777239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5760" tIns="182880" rIns="365760" bIns="182880" rtlCol="0" anchor="ctr"/>
          <a:lstStyle/>
          <a:p>
            <a:pPr algn="l">
              <a:lnSpc>
                <a:spcPct val="114000"/>
              </a:lnSpc>
            </a:pPr>
            <a:r>
              <a:rPr lang="en-US" sz="1350" b="0" dirty="0">
                <a:solidFill>
                  <a:schemeClr val="tx1"/>
                </a:solidFill>
              </a:rPr>
              <a:t>Take these next steps to get familiar with your new communication tool:</a:t>
            </a:r>
          </a:p>
        </p:txBody>
      </p:sp>
      <p:sp>
        <p:nvSpPr>
          <p:cNvPr id="11" name="Rectangle 10">
            <a:extLst>
              <a:ext uri="{FF2B5EF4-FFF2-40B4-BE49-F238E27FC236}">
                <a16:creationId xmlns:a16="http://schemas.microsoft.com/office/drawing/2014/main" id="{2A8C8345-963C-43B2-8BF1-C9781557E716}"/>
              </a:ext>
            </a:extLst>
          </p:cNvPr>
          <p:cNvSpPr/>
          <p:nvPr/>
        </p:nvSpPr>
        <p:spPr>
          <a:xfrm>
            <a:off x="365125" y="7739501"/>
            <a:ext cx="538701" cy="538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lvl="0" algn="ctr"/>
            <a:r>
              <a:rPr lang="en-US" sz="3000" b="0" dirty="0">
                <a:solidFill>
                  <a:schemeClr val="bg1"/>
                </a:solidFill>
                <a:latin typeface="Calibri Light" panose="020F0302020204030204" pitchFamily="34" charset="0"/>
                <a:cs typeface="Calibri Light" panose="020F0302020204030204" pitchFamily="34" charset="0"/>
              </a:rPr>
              <a:t>1</a:t>
            </a:r>
          </a:p>
        </p:txBody>
      </p:sp>
      <p:sp>
        <p:nvSpPr>
          <p:cNvPr id="12" name="Rectangle 11">
            <a:extLst>
              <a:ext uri="{FF2B5EF4-FFF2-40B4-BE49-F238E27FC236}">
                <a16:creationId xmlns:a16="http://schemas.microsoft.com/office/drawing/2014/main" id="{A420E884-067A-40EB-B8AD-90C2DBD9FB52}"/>
              </a:ext>
            </a:extLst>
          </p:cNvPr>
          <p:cNvSpPr/>
          <p:nvPr/>
        </p:nvSpPr>
        <p:spPr>
          <a:xfrm>
            <a:off x="2753249" y="7739501"/>
            <a:ext cx="538701" cy="538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lvl="0" algn="ctr"/>
            <a:r>
              <a:rPr lang="en-US" sz="3000" b="0" dirty="0">
                <a:solidFill>
                  <a:schemeClr val="bg1"/>
                </a:solidFill>
                <a:latin typeface="Calibri Light" panose="020F0302020204030204" pitchFamily="34" charset="0"/>
                <a:cs typeface="Calibri Light" panose="020F0302020204030204" pitchFamily="34" charset="0"/>
              </a:rPr>
              <a:t>2</a:t>
            </a:r>
          </a:p>
        </p:txBody>
      </p:sp>
      <p:sp>
        <p:nvSpPr>
          <p:cNvPr id="36" name="Text Placeholder 35">
            <a:extLst>
              <a:ext uri="{FF2B5EF4-FFF2-40B4-BE49-F238E27FC236}">
                <a16:creationId xmlns:a16="http://schemas.microsoft.com/office/drawing/2014/main" id="{604A777A-2093-4CE6-83BE-5C18CEA79EAA}"/>
              </a:ext>
            </a:extLst>
          </p:cNvPr>
          <p:cNvSpPr>
            <a:spLocks noGrp="1"/>
          </p:cNvSpPr>
          <p:nvPr>
            <p:ph type="body" sz="quarter" idx="12"/>
          </p:nvPr>
        </p:nvSpPr>
        <p:spPr/>
        <p:txBody>
          <a:bodyPr/>
          <a:lstStyle/>
          <a:p>
            <a:r>
              <a:rPr lang="en-US" dirty="0"/>
              <a:t>Watch this short training video for step-by-step instructions. bit.ly/</a:t>
            </a:r>
            <a:r>
              <a:rPr lang="en-US" dirty="0" err="1"/>
              <a:t>ReachTrainingVideo</a:t>
            </a:r>
            <a:r>
              <a:rPr lang="en-US" dirty="0"/>
              <a:t> </a:t>
            </a:r>
          </a:p>
        </p:txBody>
      </p:sp>
      <p:sp>
        <p:nvSpPr>
          <p:cNvPr id="34" name="Text Placeholder 33">
            <a:extLst>
              <a:ext uri="{FF2B5EF4-FFF2-40B4-BE49-F238E27FC236}">
                <a16:creationId xmlns:a16="http://schemas.microsoft.com/office/drawing/2014/main" id="{2BDC8021-E490-436E-ACB6-A41664CDDF55}"/>
              </a:ext>
            </a:extLst>
          </p:cNvPr>
          <p:cNvSpPr>
            <a:spLocks noGrp="1"/>
          </p:cNvSpPr>
          <p:nvPr>
            <p:ph type="body" sz="quarter" idx="10"/>
          </p:nvPr>
        </p:nvSpPr>
        <p:spPr/>
        <p:txBody>
          <a:bodyPr/>
          <a:lstStyle/>
          <a:p>
            <a:endParaRPr lang="en-US" dirty="0"/>
          </a:p>
        </p:txBody>
      </p:sp>
      <p:sp>
        <p:nvSpPr>
          <p:cNvPr id="35" name="Text Placeholder 34">
            <a:extLst>
              <a:ext uri="{FF2B5EF4-FFF2-40B4-BE49-F238E27FC236}">
                <a16:creationId xmlns:a16="http://schemas.microsoft.com/office/drawing/2014/main" id="{DF92732D-3961-4CFE-B264-5D6626B0FEA3}"/>
              </a:ext>
            </a:extLst>
          </p:cNvPr>
          <p:cNvSpPr>
            <a:spLocks noGrp="1"/>
          </p:cNvSpPr>
          <p:nvPr>
            <p:ph type="body" sz="quarter" idx="11"/>
          </p:nvPr>
        </p:nvSpPr>
        <p:spPr/>
        <p:txBody>
          <a:bodyPr/>
          <a:lstStyle/>
          <a:p>
            <a:endParaRPr lang="en-US" dirty="0"/>
          </a:p>
        </p:txBody>
      </p:sp>
      <p:sp>
        <p:nvSpPr>
          <p:cNvPr id="13" name="Rectangle 12">
            <a:extLst>
              <a:ext uri="{FF2B5EF4-FFF2-40B4-BE49-F238E27FC236}">
                <a16:creationId xmlns:a16="http://schemas.microsoft.com/office/drawing/2014/main" id="{44256D3A-24E0-4210-9DEC-B09FB0C79781}"/>
              </a:ext>
            </a:extLst>
          </p:cNvPr>
          <p:cNvSpPr/>
          <p:nvPr/>
        </p:nvSpPr>
        <p:spPr>
          <a:xfrm>
            <a:off x="5141374" y="7739501"/>
            <a:ext cx="538701" cy="538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lvl="0" algn="ctr"/>
            <a:r>
              <a:rPr lang="en-US" sz="3000" b="0" dirty="0">
                <a:solidFill>
                  <a:schemeClr val="bg1"/>
                </a:solidFill>
                <a:latin typeface="Calibri Light" panose="020F0302020204030204" pitchFamily="34" charset="0"/>
                <a:cs typeface="Calibri Light" panose="020F0302020204030204" pitchFamily="34" charset="0"/>
              </a:rPr>
              <a:t>3</a:t>
            </a:r>
          </a:p>
        </p:txBody>
      </p:sp>
      <p:sp>
        <p:nvSpPr>
          <p:cNvPr id="17" name="Freeform 17">
            <a:extLst>
              <a:ext uri="{FF2B5EF4-FFF2-40B4-BE49-F238E27FC236}">
                <a16:creationId xmlns:a16="http://schemas.microsoft.com/office/drawing/2014/main" id="{DE3A208F-95C2-4675-A449-9D9B2CA264D5}"/>
              </a:ext>
              <a:ext uri="{C183D7F6-B498-43B3-948B-1728B52AA6E4}">
                <adec:decorative xmlns:adec="http://schemas.microsoft.com/office/drawing/2017/decorative" val="1"/>
              </a:ext>
            </a:extLst>
          </p:cNvPr>
          <p:cNvSpPr>
            <a:spLocks noChangeAspect="1" noEditPoints="1"/>
          </p:cNvSpPr>
          <p:nvPr/>
        </p:nvSpPr>
        <p:spPr bwMode="auto">
          <a:xfrm>
            <a:off x="365125" y="3007303"/>
            <a:ext cx="731520" cy="731520"/>
          </a:xfrm>
          <a:custGeom>
            <a:avLst/>
            <a:gdLst>
              <a:gd name="T0" fmla="*/ 1862 w 4256"/>
              <a:gd name="T1" fmla="*/ 16 h 4258"/>
              <a:gd name="T2" fmla="*/ 1504 w 4256"/>
              <a:gd name="T3" fmla="*/ 98 h 4258"/>
              <a:gd name="T4" fmla="*/ 1168 w 4256"/>
              <a:gd name="T5" fmla="*/ 236 h 4258"/>
              <a:gd name="T6" fmla="*/ 864 w 4256"/>
              <a:gd name="T7" fmla="*/ 428 h 4258"/>
              <a:gd name="T8" fmla="*/ 460 w 4256"/>
              <a:gd name="T9" fmla="*/ 824 h 4258"/>
              <a:gd name="T10" fmla="*/ 260 w 4256"/>
              <a:gd name="T11" fmla="*/ 1124 h 4258"/>
              <a:gd name="T12" fmla="*/ 114 w 4256"/>
              <a:gd name="T13" fmla="*/ 1454 h 4258"/>
              <a:gd name="T14" fmla="*/ 24 w 4256"/>
              <a:gd name="T15" fmla="*/ 1810 h 4258"/>
              <a:gd name="T16" fmla="*/ 0 w 4256"/>
              <a:gd name="T17" fmla="*/ 2128 h 4258"/>
              <a:gd name="T18" fmla="*/ 34 w 4256"/>
              <a:gd name="T19" fmla="*/ 2500 h 4258"/>
              <a:gd name="T20" fmla="*/ 130 w 4256"/>
              <a:gd name="T21" fmla="*/ 2852 h 4258"/>
              <a:gd name="T22" fmla="*/ 286 w 4256"/>
              <a:gd name="T23" fmla="*/ 3178 h 4258"/>
              <a:gd name="T24" fmla="*/ 492 w 4256"/>
              <a:gd name="T25" fmla="*/ 3474 h 4258"/>
              <a:gd name="T26" fmla="*/ 906 w 4256"/>
              <a:gd name="T27" fmla="*/ 3858 h 4258"/>
              <a:gd name="T28" fmla="*/ 1214 w 4256"/>
              <a:gd name="T29" fmla="*/ 4044 h 4258"/>
              <a:gd name="T30" fmla="*/ 1552 w 4256"/>
              <a:gd name="T31" fmla="*/ 4174 h 4258"/>
              <a:gd name="T32" fmla="*/ 1914 w 4256"/>
              <a:gd name="T33" fmla="*/ 4246 h 4258"/>
              <a:gd name="T34" fmla="*/ 2236 w 4256"/>
              <a:gd name="T35" fmla="*/ 4254 h 4258"/>
              <a:gd name="T36" fmla="*/ 2602 w 4256"/>
              <a:gd name="T37" fmla="*/ 4202 h 4258"/>
              <a:gd name="T38" fmla="*/ 2948 w 4256"/>
              <a:gd name="T39" fmla="*/ 4086 h 4258"/>
              <a:gd name="T40" fmla="*/ 3266 w 4256"/>
              <a:gd name="T41" fmla="*/ 3916 h 4258"/>
              <a:gd name="T42" fmla="*/ 3626 w 4256"/>
              <a:gd name="T43" fmla="*/ 3626 h 4258"/>
              <a:gd name="T44" fmla="*/ 3916 w 4256"/>
              <a:gd name="T45" fmla="*/ 3266 h 4258"/>
              <a:gd name="T46" fmla="*/ 4086 w 4256"/>
              <a:gd name="T47" fmla="*/ 2948 h 4258"/>
              <a:gd name="T48" fmla="*/ 4202 w 4256"/>
              <a:gd name="T49" fmla="*/ 2602 h 4258"/>
              <a:gd name="T50" fmla="*/ 4254 w 4256"/>
              <a:gd name="T51" fmla="*/ 2236 h 4258"/>
              <a:gd name="T52" fmla="*/ 4246 w 4256"/>
              <a:gd name="T53" fmla="*/ 1914 h 4258"/>
              <a:gd name="T54" fmla="*/ 4174 w 4256"/>
              <a:gd name="T55" fmla="*/ 1554 h 4258"/>
              <a:gd name="T56" fmla="*/ 4044 w 4256"/>
              <a:gd name="T57" fmla="*/ 1214 h 4258"/>
              <a:gd name="T58" fmla="*/ 3858 w 4256"/>
              <a:gd name="T59" fmla="*/ 906 h 4258"/>
              <a:gd name="T60" fmla="*/ 3474 w 4256"/>
              <a:gd name="T61" fmla="*/ 492 h 4258"/>
              <a:gd name="T62" fmla="*/ 3178 w 4256"/>
              <a:gd name="T63" fmla="*/ 286 h 4258"/>
              <a:gd name="T64" fmla="*/ 2852 w 4256"/>
              <a:gd name="T65" fmla="*/ 132 h 4258"/>
              <a:gd name="T66" fmla="*/ 2500 w 4256"/>
              <a:gd name="T67" fmla="*/ 34 h 4258"/>
              <a:gd name="T68" fmla="*/ 2128 w 4256"/>
              <a:gd name="T69" fmla="*/ 0 h 4258"/>
              <a:gd name="T70" fmla="*/ 1934 w 4256"/>
              <a:gd name="T71" fmla="*/ 4044 h 4258"/>
              <a:gd name="T72" fmla="*/ 1562 w 4256"/>
              <a:gd name="T73" fmla="*/ 3966 h 4258"/>
              <a:gd name="T74" fmla="*/ 984 w 4256"/>
              <a:gd name="T75" fmla="*/ 3666 h 4258"/>
              <a:gd name="T76" fmla="*/ 536 w 4256"/>
              <a:gd name="T77" fmla="*/ 3196 h 4258"/>
              <a:gd name="T78" fmla="*/ 264 w 4256"/>
              <a:gd name="T79" fmla="*/ 2604 h 4258"/>
              <a:gd name="T80" fmla="*/ 208 w 4256"/>
              <a:gd name="T81" fmla="*/ 2274 h 4258"/>
              <a:gd name="T82" fmla="*/ 208 w 4256"/>
              <a:gd name="T83" fmla="*/ 1982 h 4258"/>
              <a:gd name="T84" fmla="*/ 264 w 4256"/>
              <a:gd name="T85" fmla="*/ 1654 h 4258"/>
              <a:gd name="T86" fmla="*/ 536 w 4256"/>
              <a:gd name="T87" fmla="*/ 1060 h 4258"/>
              <a:gd name="T88" fmla="*/ 984 w 4256"/>
              <a:gd name="T89" fmla="*/ 590 h 4258"/>
              <a:gd name="T90" fmla="*/ 1562 w 4256"/>
              <a:gd name="T91" fmla="*/ 290 h 4258"/>
              <a:gd name="T92" fmla="*/ 1934 w 4256"/>
              <a:gd name="T93" fmla="*/ 212 h 4258"/>
              <a:gd name="T94" fmla="*/ 2226 w 4256"/>
              <a:gd name="T95" fmla="*/ 204 h 4258"/>
              <a:gd name="T96" fmla="*/ 2556 w 4256"/>
              <a:gd name="T97" fmla="*/ 252 h 4258"/>
              <a:gd name="T98" fmla="*/ 3118 w 4256"/>
              <a:gd name="T99" fmla="*/ 486 h 4258"/>
              <a:gd name="T100" fmla="*/ 3608 w 4256"/>
              <a:gd name="T101" fmla="*/ 912 h 4258"/>
              <a:gd name="T102" fmla="*/ 3936 w 4256"/>
              <a:gd name="T103" fmla="*/ 1474 h 4258"/>
              <a:gd name="T104" fmla="*/ 4038 w 4256"/>
              <a:gd name="T105" fmla="*/ 1888 h 4258"/>
              <a:gd name="T106" fmla="*/ 4054 w 4256"/>
              <a:gd name="T107" fmla="*/ 2178 h 4258"/>
              <a:gd name="T108" fmla="*/ 4014 w 4256"/>
              <a:gd name="T109" fmla="*/ 2510 h 4258"/>
              <a:gd name="T110" fmla="*/ 3818 w 4256"/>
              <a:gd name="T111" fmla="*/ 3038 h 4258"/>
              <a:gd name="T112" fmla="*/ 3416 w 4256"/>
              <a:gd name="T113" fmla="*/ 3548 h 4258"/>
              <a:gd name="T114" fmla="*/ 2870 w 4256"/>
              <a:gd name="T115" fmla="*/ 3900 h 4258"/>
              <a:gd name="T116" fmla="*/ 2416 w 4256"/>
              <a:gd name="T117" fmla="*/ 4032 h 4258"/>
              <a:gd name="T118" fmla="*/ 2128 w 4256"/>
              <a:gd name="T119" fmla="*/ 4054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6" h="4258">
                <a:moveTo>
                  <a:pt x="2128" y="0"/>
                </a:moveTo>
                <a:lnTo>
                  <a:pt x="2128" y="0"/>
                </a:lnTo>
                <a:lnTo>
                  <a:pt x="2074" y="0"/>
                </a:lnTo>
                <a:lnTo>
                  <a:pt x="2020" y="2"/>
                </a:lnTo>
                <a:lnTo>
                  <a:pt x="1966" y="6"/>
                </a:lnTo>
                <a:lnTo>
                  <a:pt x="1914" y="10"/>
                </a:lnTo>
                <a:lnTo>
                  <a:pt x="1862" y="16"/>
                </a:lnTo>
                <a:lnTo>
                  <a:pt x="1808" y="24"/>
                </a:lnTo>
                <a:lnTo>
                  <a:pt x="1756" y="34"/>
                </a:lnTo>
                <a:lnTo>
                  <a:pt x="1706" y="44"/>
                </a:lnTo>
                <a:lnTo>
                  <a:pt x="1654" y="56"/>
                </a:lnTo>
                <a:lnTo>
                  <a:pt x="1604" y="68"/>
                </a:lnTo>
                <a:lnTo>
                  <a:pt x="1552" y="82"/>
                </a:lnTo>
                <a:lnTo>
                  <a:pt x="1504" y="98"/>
                </a:lnTo>
                <a:lnTo>
                  <a:pt x="1454" y="114"/>
                </a:lnTo>
                <a:lnTo>
                  <a:pt x="1404" y="132"/>
                </a:lnTo>
                <a:lnTo>
                  <a:pt x="1356" y="150"/>
                </a:lnTo>
                <a:lnTo>
                  <a:pt x="1308" y="170"/>
                </a:lnTo>
                <a:lnTo>
                  <a:pt x="1262" y="190"/>
                </a:lnTo>
                <a:lnTo>
                  <a:pt x="1214" y="214"/>
                </a:lnTo>
                <a:lnTo>
                  <a:pt x="1168" y="236"/>
                </a:lnTo>
                <a:lnTo>
                  <a:pt x="1122" y="260"/>
                </a:lnTo>
                <a:lnTo>
                  <a:pt x="1078" y="286"/>
                </a:lnTo>
                <a:lnTo>
                  <a:pt x="1034" y="312"/>
                </a:lnTo>
                <a:lnTo>
                  <a:pt x="990" y="340"/>
                </a:lnTo>
                <a:lnTo>
                  <a:pt x="948" y="368"/>
                </a:lnTo>
                <a:lnTo>
                  <a:pt x="906" y="398"/>
                </a:lnTo>
                <a:lnTo>
                  <a:pt x="864" y="428"/>
                </a:lnTo>
                <a:lnTo>
                  <a:pt x="822" y="460"/>
                </a:lnTo>
                <a:lnTo>
                  <a:pt x="782" y="492"/>
                </a:lnTo>
                <a:lnTo>
                  <a:pt x="706" y="560"/>
                </a:lnTo>
                <a:lnTo>
                  <a:pt x="630" y="632"/>
                </a:lnTo>
                <a:lnTo>
                  <a:pt x="560" y="706"/>
                </a:lnTo>
                <a:lnTo>
                  <a:pt x="492" y="784"/>
                </a:lnTo>
                <a:lnTo>
                  <a:pt x="460" y="824"/>
                </a:lnTo>
                <a:lnTo>
                  <a:pt x="428" y="864"/>
                </a:lnTo>
                <a:lnTo>
                  <a:pt x="398" y="906"/>
                </a:lnTo>
                <a:lnTo>
                  <a:pt x="368" y="948"/>
                </a:lnTo>
                <a:lnTo>
                  <a:pt x="340" y="990"/>
                </a:lnTo>
                <a:lnTo>
                  <a:pt x="312" y="1034"/>
                </a:lnTo>
                <a:lnTo>
                  <a:pt x="286" y="1078"/>
                </a:lnTo>
                <a:lnTo>
                  <a:pt x="260" y="1124"/>
                </a:lnTo>
                <a:lnTo>
                  <a:pt x="236" y="1168"/>
                </a:lnTo>
                <a:lnTo>
                  <a:pt x="212" y="1214"/>
                </a:lnTo>
                <a:lnTo>
                  <a:pt x="190" y="1262"/>
                </a:lnTo>
                <a:lnTo>
                  <a:pt x="170" y="1308"/>
                </a:lnTo>
                <a:lnTo>
                  <a:pt x="150" y="1356"/>
                </a:lnTo>
                <a:lnTo>
                  <a:pt x="130" y="1406"/>
                </a:lnTo>
                <a:lnTo>
                  <a:pt x="114" y="1454"/>
                </a:lnTo>
                <a:lnTo>
                  <a:pt x="96" y="1504"/>
                </a:lnTo>
                <a:lnTo>
                  <a:pt x="82" y="1554"/>
                </a:lnTo>
                <a:lnTo>
                  <a:pt x="68" y="1604"/>
                </a:lnTo>
                <a:lnTo>
                  <a:pt x="54" y="1654"/>
                </a:lnTo>
                <a:lnTo>
                  <a:pt x="44" y="1706"/>
                </a:lnTo>
                <a:lnTo>
                  <a:pt x="34" y="1758"/>
                </a:lnTo>
                <a:lnTo>
                  <a:pt x="24" y="1810"/>
                </a:lnTo>
                <a:lnTo>
                  <a:pt x="16" y="1862"/>
                </a:lnTo>
                <a:lnTo>
                  <a:pt x="10" y="1914"/>
                </a:lnTo>
                <a:lnTo>
                  <a:pt x="6" y="1968"/>
                </a:lnTo>
                <a:lnTo>
                  <a:pt x="2" y="2020"/>
                </a:lnTo>
                <a:lnTo>
                  <a:pt x="0" y="2074"/>
                </a:lnTo>
                <a:lnTo>
                  <a:pt x="0" y="2128"/>
                </a:lnTo>
                <a:lnTo>
                  <a:pt x="0" y="2128"/>
                </a:lnTo>
                <a:lnTo>
                  <a:pt x="0" y="2182"/>
                </a:lnTo>
                <a:lnTo>
                  <a:pt x="2" y="2236"/>
                </a:lnTo>
                <a:lnTo>
                  <a:pt x="6" y="2290"/>
                </a:lnTo>
                <a:lnTo>
                  <a:pt x="10" y="2342"/>
                </a:lnTo>
                <a:lnTo>
                  <a:pt x="16" y="2396"/>
                </a:lnTo>
                <a:lnTo>
                  <a:pt x="24" y="2448"/>
                </a:lnTo>
                <a:lnTo>
                  <a:pt x="34" y="2500"/>
                </a:lnTo>
                <a:lnTo>
                  <a:pt x="44" y="2552"/>
                </a:lnTo>
                <a:lnTo>
                  <a:pt x="54" y="2602"/>
                </a:lnTo>
                <a:lnTo>
                  <a:pt x="68" y="2654"/>
                </a:lnTo>
                <a:lnTo>
                  <a:pt x="82" y="2704"/>
                </a:lnTo>
                <a:lnTo>
                  <a:pt x="96" y="2754"/>
                </a:lnTo>
                <a:lnTo>
                  <a:pt x="114" y="2802"/>
                </a:lnTo>
                <a:lnTo>
                  <a:pt x="130" y="2852"/>
                </a:lnTo>
                <a:lnTo>
                  <a:pt x="150" y="2900"/>
                </a:lnTo>
                <a:lnTo>
                  <a:pt x="170" y="2948"/>
                </a:lnTo>
                <a:lnTo>
                  <a:pt x="190" y="2996"/>
                </a:lnTo>
                <a:lnTo>
                  <a:pt x="212" y="3042"/>
                </a:lnTo>
                <a:lnTo>
                  <a:pt x="236" y="3088"/>
                </a:lnTo>
                <a:lnTo>
                  <a:pt x="260" y="3134"/>
                </a:lnTo>
                <a:lnTo>
                  <a:pt x="286" y="3178"/>
                </a:lnTo>
                <a:lnTo>
                  <a:pt x="312" y="3222"/>
                </a:lnTo>
                <a:lnTo>
                  <a:pt x="340" y="3266"/>
                </a:lnTo>
                <a:lnTo>
                  <a:pt x="368" y="3310"/>
                </a:lnTo>
                <a:lnTo>
                  <a:pt x="398" y="3352"/>
                </a:lnTo>
                <a:lnTo>
                  <a:pt x="428" y="3392"/>
                </a:lnTo>
                <a:lnTo>
                  <a:pt x="460" y="3434"/>
                </a:lnTo>
                <a:lnTo>
                  <a:pt x="492" y="3474"/>
                </a:lnTo>
                <a:lnTo>
                  <a:pt x="560" y="3552"/>
                </a:lnTo>
                <a:lnTo>
                  <a:pt x="630" y="3626"/>
                </a:lnTo>
                <a:lnTo>
                  <a:pt x="706" y="3696"/>
                </a:lnTo>
                <a:lnTo>
                  <a:pt x="782" y="3764"/>
                </a:lnTo>
                <a:lnTo>
                  <a:pt x="822" y="3796"/>
                </a:lnTo>
                <a:lnTo>
                  <a:pt x="864" y="3828"/>
                </a:lnTo>
                <a:lnTo>
                  <a:pt x="906" y="3858"/>
                </a:lnTo>
                <a:lnTo>
                  <a:pt x="948" y="3888"/>
                </a:lnTo>
                <a:lnTo>
                  <a:pt x="990" y="3916"/>
                </a:lnTo>
                <a:lnTo>
                  <a:pt x="1034" y="3944"/>
                </a:lnTo>
                <a:lnTo>
                  <a:pt x="1078" y="3970"/>
                </a:lnTo>
                <a:lnTo>
                  <a:pt x="1122" y="3996"/>
                </a:lnTo>
                <a:lnTo>
                  <a:pt x="1168" y="4020"/>
                </a:lnTo>
                <a:lnTo>
                  <a:pt x="1214" y="4044"/>
                </a:lnTo>
                <a:lnTo>
                  <a:pt x="1262" y="4066"/>
                </a:lnTo>
                <a:lnTo>
                  <a:pt x="1308" y="4086"/>
                </a:lnTo>
                <a:lnTo>
                  <a:pt x="1356" y="4106"/>
                </a:lnTo>
                <a:lnTo>
                  <a:pt x="1404" y="4126"/>
                </a:lnTo>
                <a:lnTo>
                  <a:pt x="1454" y="4144"/>
                </a:lnTo>
                <a:lnTo>
                  <a:pt x="1504" y="4160"/>
                </a:lnTo>
                <a:lnTo>
                  <a:pt x="1552" y="4174"/>
                </a:lnTo>
                <a:lnTo>
                  <a:pt x="1604" y="4188"/>
                </a:lnTo>
                <a:lnTo>
                  <a:pt x="1654" y="4202"/>
                </a:lnTo>
                <a:lnTo>
                  <a:pt x="1706" y="4214"/>
                </a:lnTo>
                <a:lnTo>
                  <a:pt x="1756" y="4224"/>
                </a:lnTo>
                <a:lnTo>
                  <a:pt x="1808" y="4232"/>
                </a:lnTo>
                <a:lnTo>
                  <a:pt x="1862" y="4240"/>
                </a:lnTo>
                <a:lnTo>
                  <a:pt x="1914" y="4246"/>
                </a:lnTo>
                <a:lnTo>
                  <a:pt x="1966" y="4250"/>
                </a:lnTo>
                <a:lnTo>
                  <a:pt x="2020" y="4254"/>
                </a:lnTo>
                <a:lnTo>
                  <a:pt x="2074" y="4256"/>
                </a:lnTo>
                <a:lnTo>
                  <a:pt x="2128" y="4258"/>
                </a:lnTo>
                <a:lnTo>
                  <a:pt x="2128" y="4258"/>
                </a:lnTo>
                <a:lnTo>
                  <a:pt x="2182" y="4256"/>
                </a:lnTo>
                <a:lnTo>
                  <a:pt x="2236" y="4254"/>
                </a:lnTo>
                <a:lnTo>
                  <a:pt x="2290" y="4250"/>
                </a:lnTo>
                <a:lnTo>
                  <a:pt x="2342" y="4246"/>
                </a:lnTo>
                <a:lnTo>
                  <a:pt x="2394" y="4240"/>
                </a:lnTo>
                <a:lnTo>
                  <a:pt x="2448" y="4232"/>
                </a:lnTo>
                <a:lnTo>
                  <a:pt x="2500" y="4224"/>
                </a:lnTo>
                <a:lnTo>
                  <a:pt x="2550" y="4214"/>
                </a:lnTo>
                <a:lnTo>
                  <a:pt x="2602" y="4202"/>
                </a:lnTo>
                <a:lnTo>
                  <a:pt x="2652" y="4188"/>
                </a:lnTo>
                <a:lnTo>
                  <a:pt x="2704" y="4174"/>
                </a:lnTo>
                <a:lnTo>
                  <a:pt x="2752" y="4160"/>
                </a:lnTo>
                <a:lnTo>
                  <a:pt x="2802" y="4144"/>
                </a:lnTo>
                <a:lnTo>
                  <a:pt x="2852" y="4126"/>
                </a:lnTo>
                <a:lnTo>
                  <a:pt x="2900" y="4106"/>
                </a:lnTo>
                <a:lnTo>
                  <a:pt x="2948" y="4086"/>
                </a:lnTo>
                <a:lnTo>
                  <a:pt x="2994" y="4066"/>
                </a:lnTo>
                <a:lnTo>
                  <a:pt x="3042" y="4044"/>
                </a:lnTo>
                <a:lnTo>
                  <a:pt x="3088" y="4020"/>
                </a:lnTo>
                <a:lnTo>
                  <a:pt x="3134" y="3996"/>
                </a:lnTo>
                <a:lnTo>
                  <a:pt x="3178" y="3970"/>
                </a:lnTo>
                <a:lnTo>
                  <a:pt x="3222" y="3944"/>
                </a:lnTo>
                <a:lnTo>
                  <a:pt x="3266" y="3916"/>
                </a:lnTo>
                <a:lnTo>
                  <a:pt x="3308" y="3888"/>
                </a:lnTo>
                <a:lnTo>
                  <a:pt x="3350" y="3858"/>
                </a:lnTo>
                <a:lnTo>
                  <a:pt x="3392" y="3828"/>
                </a:lnTo>
                <a:lnTo>
                  <a:pt x="3434" y="3796"/>
                </a:lnTo>
                <a:lnTo>
                  <a:pt x="3474" y="3764"/>
                </a:lnTo>
                <a:lnTo>
                  <a:pt x="3550" y="3696"/>
                </a:lnTo>
                <a:lnTo>
                  <a:pt x="3626" y="3626"/>
                </a:lnTo>
                <a:lnTo>
                  <a:pt x="3696" y="3552"/>
                </a:lnTo>
                <a:lnTo>
                  <a:pt x="3764" y="3474"/>
                </a:lnTo>
                <a:lnTo>
                  <a:pt x="3796" y="3434"/>
                </a:lnTo>
                <a:lnTo>
                  <a:pt x="3828" y="3392"/>
                </a:lnTo>
                <a:lnTo>
                  <a:pt x="3858" y="3352"/>
                </a:lnTo>
                <a:lnTo>
                  <a:pt x="3888" y="3310"/>
                </a:lnTo>
                <a:lnTo>
                  <a:pt x="3916" y="3266"/>
                </a:lnTo>
                <a:lnTo>
                  <a:pt x="3944" y="3222"/>
                </a:lnTo>
                <a:lnTo>
                  <a:pt x="3970" y="3178"/>
                </a:lnTo>
                <a:lnTo>
                  <a:pt x="3996" y="3134"/>
                </a:lnTo>
                <a:lnTo>
                  <a:pt x="4020" y="3088"/>
                </a:lnTo>
                <a:lnTo>
                  <a:pt x="4044" y="3042"/>
                </a:lnTo>
                <a:lnTo>
                  <a:pt x="4066" y="2996"/>
                </a:lnTo>
                <a:lnTo>
                  <a:pt x="4086" y="2948"/>
                </a:lnTo>
                <a:lnTo>
                  <a:pt x="4106" y="2900"/>
                </a:lnTo>
                <a:lnTo>
                  <a:pt x="4126" y="2852"/>
                </a:lnTo>
                <a:lnTo>
                  <a:pt x="4142" y="2802"/>
                </a:lnTo>
                <a:lnTo>
                  <a:pt x="4160" y="2754"/>
                </a:lnTo>
                <a:lnTo>
                  <a:pt x="4174" y="2704"/>
                </a:lnTo>
                <a:lnTo>
                  <a:pt x="4188" y="2654"/>
                </a:lnTo>
                <a:lnTo>
                  <a:pt x="4202" y="2602"/>
                </a:lnTo>
                <a:lnTo>
                  <a:pt x="4212" y="2552"/>
                </a:lnTo>
                <a:lnTo>
                  <a:pt x="4222" y="2500"/>
                </a:lnTo>
                <a:lnTo>
                  <a:pt x="4232" y="2448"/>
                </a:lnTo>
                <a:lnTo>
                  <a:pt x="4240" y="2396"/>
                </a:lnTo>
                <a:lnTo>
                  <a:pt x="4246" y="2342"/>
                </a:lnTo>
                <a:lnTo>
                  <a:pt x="4250" y="2290"/>
                </a:lnTo>
                <a:lnTo>
                  <a:pt x="4254" y="2236"/>
                </a:lnTo>
                <a:lnTo>
                  <a:pt x="4256" y="2182"/>
                </a:lnTo>
                <a:lnTo>
                  <a:pt x="4256" y="2128"/>
                </a:lnTo>
                <a:lnTo>
                  <a:pt x="4256" y="2128"/>
                </a:lnTo>
                <a:lnTo>
                  <a:pt x="4256" y="2074"/>
                </a:lnTo>
                <a:lnTo>
                  <a:pt x="4254" y="2020"/>
                </a:lnTo>
                <a:lnTo>
                  <a:pt x="4250" y="1968"/>
                </a:lnTo>
                <a:lnTo>
                  <a:pt x="4246" y="1914"/>
                </a:lnTo>
                <a:lnTo>
                  <a:pt x="4240" y="1862"/>
                </a:lnTo>
                <a:lnTo>
                  <a:pt x="4232" y="1810"/>
                </a:lnTo>
                <a:lnTo>
                  <a:pt x="4222" y="1758"/>
                </a:lnTo>
                <a:lnTo>
                  <a:pt x="4212" y="1706"/>
                </a:lnTo>
                <a:lnTo>
                  <a:pt x="4202" y="1654"/>
                </a:lnTo>
                <a:lnTo>
                  <a:pt x="4188" y="1604"/>
                </a:lnTo>
                <a:lnTo>
                  <a:pt x="4174" y="1554"/>
                </a:lnTo>
                <a:lnTo>
                  <a:pt x="4160" y="1504"/>
                </a:lnTo>
                <a:lnTo>
                  <a:pt x="4142" y="1454"/>
                </a:lnTo>
                <a:lnTo>
                  <a:pt x="4126" y="1406"/>
                </a:lnTo>
                <a:lnTo>
                  <a:pt x="4106" y="1356"/>
                </a:lnTo>
                <a:lnTo>
                  <a:pt x="4086" y="1308"/>
                </a:lnTo>
                <a:lnTo>
                  <a:pt x="4066" y="1262"/>
                </a:lnTo>
                <a:lnTo>
                  <a:pt x="4044" y="1214"/>
                </a:lnTo>
                <a:lnTo>
                  <a:pt x="4020" y="1168"/>
                </a:lnTo>
                <a:lnTo>
                  <a:pt x="3996" y="1124"/>
                </a:lnTo>
                <a:lnTo>
                  <a:pt x="3970" y="1078"/>
                </a:lnTo>
                <a:lnTo>
                  <a:pt x="3944" y="1034"/>
                </a:lnTo>
                <a:lnTo>
                  <a:pt x="3916" y="990"/>
                </a:lnTo>
                <a:lnTo>
                  <a:pt x="3888" y="948"/>
                </a:lnTo>
                <a:lnTo>
                  <a:pt x="3858" y="906"/>
                </a:lnTo>
                <a:lnTo>
                  <a:pt x="3828" y="864"/>
                </a:lnTo>
                <a:lnTo>
                  <a:pt x="3796" y="824"/>
                </a:lnTo>
                <a:lnTo>
                  <a:pt x="3764" y="784"/>
                </a:lnTo>
                <a:lnTo>
                  <a:pt x="3696" y="706"/>
                </a:lnTo>
                <a:lnTo>
                  <a:pt x="3626" y="632"/>
                </a:lnTo>
                <a:lnTo>
                  <a:pt x="3550" y="560"/>
                </a:lnTo>
                <a:lnTo>
                  <a:pt x="3474" y="492"/>
                </a:lnTo>
                <a:lnTo>
                  <a:pt x="3434" y="460"/>
                </a:lnTo>
                <a:lnTo>
                  <a:pt x="3392" y="428"/>
                </a:lnTo>
                <a:lnTo>
                  <a:pt x="3350" y="398"/>
                </a:lnTo>
                <a:lnTo>
                  <a:pt x="3308" y="368"/>
                </a:lnTo>
                <a:lnTo>
                  <a:pt x="3266" y="340"/>
                </a:lnTo>
                <a:lnTo>
                  <a:pt x="3222" y="312"/>
                </a:lnTo>
                <a:lnTo>
                  <a:pt x="3178" y="286"/>
                </a:lnTo>
                <a:lnTo>
                  <a:pt x="3134" y="260"/>
                </a:lnTo>
                <a:lnTo>
                  <a:pt x="3088" y="236"/>
                </a:lnTo>
                <a:lnTo>
                  <a:pt x="3042" y="214"/>
                </a:lnTo>
                <a:lnTo>
                  <a:pt x="2994" y="190"/>
                </a:lnTo>
                <a:lnTo>
                  <a:pt x="2948" y="170"/>
                </a:lnTo>
                <a:lnTo>
                  <a:pt x="2900" y="150"/>
                </a:lnTo>
                <a:lnTo>
                  <a:pt x="2852" y="132"/>
                </a:lnTo>
                <a:lnTo>
                  <a:pt x="2802" y="114"/>
                </a:lnTo>
                <a:lnTo>
                  <a:pt x="2752" y="98"/>
                </a:lnTo>
                <a:lnTo>
                  <a:pt x="2704" y="82"/>
                </a:lnTo>
                <a:lnTo>
                  <a:pt x="2652" y="68"/>
                </a:lnTo>
                <a:lnTo>
                  <a:pt x="2602" y="56"/>
                </a:lnTo>
                <a:lnTo>
                  <a:pt x="2550" y="44"/>
                </a:lnTo>
                <a:lnTo>
                  <a:pt x="2500" y="34"/>
                </a:lnTo>
                <a:lnTo>
                  <a:pt x="2448" y="24"/>
                </a:lnTo>
                <a:lnTo>
                  <a:pt x="2394" y="16"/>
                </a:lnTo>
                <a:lnTo>
                  <a:pt x="2342" y="10"/>
                </a:lnTo>
                <a:lnTo>
                  <a:pt x="2290" y="6"/>
                </a:lnTo>
                <a:lnTo>
                  <a:pt x="2236" y="2"/>
                </a:lnTo>
                <a:lnTo>
                  <a:pt x="2182" y="0"/>
                </a:lnTo>
                <a:lnTo>
                  <a:pt x="2128" y="0"/>
                </a:lnTo>
                <a:lnTo>
                  <a:pt x="2128" y="0"/>
                </a:lnTo>
                <a:close/>
                <a:moveTo>
                  <a:pt x="2128" y="4054"/>
                </a:moveTo>
                <a:lnTo>
                  <a:pt x="2128" y="4054"/>
                </a:lnTo>
                <a:lnTo>
                  <a:pt x="2080" y="4054"/>
                </a:lnTo>
                <a:lnTo>
                  <a:pt x="2030" y="4052"/>
                </a:lnTo>
                <a:lnTo>
                  <a:pt x="1982" y="4048"/>
                </a:lnTo>
                <a:lnTo>
                  <a:pt x="1934" y="4044"/>
                </a:lnTo>
                <a:lnTo>
                  <a:pt x="1886" y="4038"/>
                </a:lnTo>
                <a:lnTo>
                  <a:pt x="1840" y="4032"/>
                </a:lnTo>
                <a:lnTo>
                  <a:pt x="1792" y="4024"/>
                </a:lnTo>
                <a:lnTo>
                  <a:pt x="1746" y="4014"/>
                </a:lnTo>
                <a:lnTo>
                  <a:pt x="1700" y="4004"/>
                </a:lnTo>
                <a:lnTo>
                  <a:pt x="1654" y="3992"/>
                </a:lnTo>
                <a:lnTo>
                  <a:pt x="1562" y="3966"/>
                </a:lnTo>
                <a:lnTo>
                  <a:pt x="1474" y="3936"/>
                </a:lnTo>
                <a:lnTo>
                  <a:pt x="1386" y="3900"/>
                </a:lnTo>
                <a:lnTo>
                  <a:pt x="1302" y="3862"/>
                </a:lnTo>
                <a:lnTo>
                  <a:pt x="1218" y="3818"/>
                </a:lnTo>
                <a:lnTo>
                  <a:pt x="1138" y="3772"/>
                </a:lnTo>
                <a:lnTo>
                  <a:pt x="1060" y="3720"/>
                </a:lnTo>
                <a:lnTo>
                  <a:pt x="984" y="3666"/>
                </a:lnTo>
                <a:lnTo>
                  <a:pt x="910" y="3608"/>
                </a:lnTo>
                <a:lnTo>
                  <a:pt x="840" y="3548"/>
                </a:lnTo>
                <a:lnTo>
                  <a:pt x="774" y="3482"/>
                </a:lnTo>
                <a:lnTo>
                  <a:pt x="710" y="3416"/>
                </a:lnTo>
                <a:lnTo>
                  <a:pt x="648" y="3346"/>
                </a:lnTo>
                <a:lnTo>
                  <a:pt x="590" y="3272"/>
                </a:lnTo>
                <a:lnTo>
                  <a:pt x="536" y="3196"/>
                </a:lnTo>
                <a:lnTo>
                  <a:pt x="486" y="3118"/>
                </a:lnTo>
                <a:lnTo>
                  <a:pt x="438" y="3038"/>
                </a:lnTo>
                <a:lnTo>
                  <a:pt x="396" y="2954"/>
                </a:lnTo>
                <a:lnTo>
                  <a:pt x="356" y="2870"/>
                </a:lnTo>
                <a:lnTo>
                  <a:pt x="320" y="2782"/>
                </a:lnTo>
                <a:lnTo>
                  <a:pt x="290" y="2694"/>
                </a:lnTo>
                <a:lnTo>
                  <a:pt x="264" y="2604"/>
                </a:lnTo>
                <a:lnTo>
                  <a:pt x="252" y="2558"/>
                </a:lnTo>
                <a:lnTo>
                  <a:pt x="242" y="2510"/>
                </a:lnTo>
                <a:lnTo>
                  <a:pt x="232" y="2464"/>
                </a:lnTo>
                <a:lnTo>
                  <a:pt x="224" y="2418"/>
                </a:lnTo>
                <a:lnTo>
                  <a:pt x="218" y="2370"/>
                </a:lnTo>
                <a:lnTo>
                  <a:pt x="212" y="2322"/>
                </a:lnTo>
                <a:lnTo>
                  <a:pt x="208" y="2274"/>
                </a:lnTo>
                <a:lnTo>
                  <a:pt x="204" y="2226"/>
                </a:lnTo>
                <a:lnTo>
                  <a:pt x="202" y="2178"/>
                </a:lnTo>
                <a:lnTo>
                  <a:pt x="202" y="2128"/>
                </a:lnTo>
                <a:lnTo>
                  <a:pt x="202" y="2128"/>
                </a:lnTo>
                <a:lnTo>
                  <a:pt x="202" y="2080"/>
                </a:lnTo>
                <a:lnTo>
                  <a:pt x="204" y="2032"/>
                </a:lnTo>
                <a:lnTo>
                  <a:pt x="208" y="1982"/>
                </a:lnTo>
                <a:lnTo>
                  <a:pt x="212" y="1934"/>
                </a:lnTo>
                <a:lnTo>
                  <a:pt x="218" y="1888"/>
                </a:lnTo>
                <a:lnTo>
                  <a:pt x="224" y="1840"/>
                </a:lnTo>
                <a:lnTo>
                  <a:pt x="232" y="1792"/>
                </a:lnTo>
                <a:lnTo>
                  <a:pt x="242" y="1746"/>
                </a:lnTo>
                <a:lnTo>
                  <a:pt x="252" y="1700"/>
                </a:lnTo>
                <a:lnTo>
                  <a:pt x="264" y="1654"/>
                </a:lnTo>
                <a:lnTo>
                  <a:pt x="290" y="1562"/>
                </a:lnTo>
                <a:lnTo>
                  <a:pt x="320" y="1474"/>
                </a:lnTo>
                <a:lnTo>
                  <a:pt x="356" y="1386"/>
                </a:lnTo>
                <a:lnTo>
                  <a:pt x="396" y="1302"/>
                </a:lnTo>
                <a:lnTo>
                  <a:pt x="438" y="1220"/>
                </a:lnTo>
                <a:lnTo>
                  <a:pt x="486" y="1138"/>
                </a:lnTo>
                <a:lnTo>
                  <a:pt x="536" y="1060"/>
                </a:lnTo>
                <a:lnTo>
                  <a:pt x="590" y="984"/>
                </a:lnTo>
                <a:lnTo>
                  <a:pt x="648" y="912"/>
                </a:lnTo>
                <a:lnTo>
                  <a:pt x="710" y="842"/>
                </a:lnTo>
                <a:lnTo>
                  <a:pt x="774" y="774"/>
                </a:lnTo>
                <a:lnTo>
                  <a:pt x="840" y="710"/>
                </a:lnTo>
                <a:lnTo>
                  <a:pt x="910" y="648"/>
                </a:lnTo>
                <a:lnTo>
                  <a:pt x="984" y="590"/>
                </a:lnTo>
                <a:lnTo>
                  <a:pt x="1060" y="536"/>
                </a:lnTo>
                <a:lnTo>
                  <a:pt x="1138" y="486"/>
                </a:lnTo>
                <a:lnTo>
                  <a:pt x="1218" y="438"/>
                </a:lnTo>
                <a:lnTo>
                  <a:pt x="1302" y="396"/>
                </a:lnTo>
                <a:lnTo>
                  <a:pt x="1386" y="356"/>
                </a:lnTo>
                <a:lnTo>
                  <a:pt x="1474" y="322"/>
                </a:lnTo>
                <a:lnTo>
                  <a:pt x="1562" y="290"/>
                </a:lnTo>
                <a:lnTo>
                  <a:pt x="1654" y="264"/>
                </a:lnTo>
                <a:lnTo>
                  <a:pt x="1700" y="252"/>
                </a:lnTo>
                <a:lnTo>
                  <a:pt x="1746" y="242"/>
                </a:lnTo>
                <a:lnTo>
                  <a:pt x="1792" y="232"/>
                </a:lnTo>
                <a:lnTo>
                  <a:pt x="1840" y="224"/>
                </a:lnTo>
                <a:lnTo>
                  <a:pt x="1886" y="218"/>
                </a:lnTo>
                <a:lnTo>
                  <a:pt x="1934" y="212"/>
                </a:lnTo>
                <a:lnTo>
                  <a:pt x="1982" y="208"/>
                </a:lnTo>
                <a:lnTo>
                  <a:pt x="2030" y="204"/>
                </a:lnTo>
                <a:lnTo>
                  <a:pt x="2080" y="202"/>
                </a:lnTo>
                <a:lnTo>
                  <a:pt x="2128" y="202"/>
                </a:lnTo>
                <a:lnTo>
                  <a:pt x="2128" y="202"/>
                </a:lnTo>
                <a:lnTo>
                  <a:pt x="2176" y="202"/>
                </a:lnTo>
                <a:lnTo>
                  <a:pt x="2226" y="204"/>
                </a:lnTo>
                <a:lnTo>
                  <a:pt x="2274" y="208"/>
                </a:lnTo>
                <a:lnTo>
                  <a:pt x="2322" y="212"/>
                </a:lnTo>
                <a:lnTo>
                  <a:pt x="2370" y="218"/>
                </a:lnTo>
                <a:lnTo>
                  <a:pt x="2416" y="224"/>
                </a:lnTo>
                <a:lnTo>
                  <a:pt x="2464" y="232"/>
                </a:lnTo>
                <a:lnTo>
                  <a:pt x="2510" y="242"/>
                </a:lnTo>
                <a:lnTo>
                  <a:pt x="2556" y="252"/>
                </a:lnTo>
                <a:lnTo>
                  <a:pt x="2602" y="264"/>
                </a:lnTo>
                <a:lnTo>
                  <a:pt x="2694" y="290"/>
                </a:lnTo>
                <a:lnTo>
                  <a:pt x="2782" y="322"/>
                </a:lnTo>
                <a:lnTo>
                  <a:pt x="2870" y="356"/>
                </a:lnTo>
                <a:lnTo>
                  <a:pt x="2954" y="396"/>
                </a:lnTo>
                <a:lnTo>
                  <a:pt x="3038" y="438"/>
                </a:lnTo>
                <a:lnTo>
                  <a:pt x="3118" y="486"/>
                </a:lnTo>
                <a:lnTo>
                  <a:pt x="3196" y="536"/>
                </a:lnTo>
                <a:lnTo>
                  <a:pt x="3272" y="590"/>
                </a:lnTo>
                <a:lnTo>
                  <a:pt x="3346" y="648"/>
                </a:lnTo>
                <a:lnTo>
                  <a:pt x="3416" y="710"/>
                </a:lnTo>
                <a:lnTo>
                  <a:pt x="3482" y="774"/>
                </a:lnTo>
                <a:lnTo>
                  <a:pt x="3546" y="842"/>
                </a:lnTo>
                <a:lnTo>
                  <a:pt x="3608" y="912"/>
                </a:lnTo>
                <a:lnTo>
                  <a:pt x="3666" y="984"/>
                </a:lnTo>
                <a:lnTo>
                  <a:pt x="3720" y="1060"/>
                </a:lnTo>
                <a:lnTo>
                  <a:pt x="3770" y="1138"/>
                </a:lnTo>
                <a:lnTo>
                  <a:pt x="3818" y="1220"/>
                </a:lnTo>
                <a:lnTo>
                  <a:pt x="3860" y="1302"/>
                </a:lnTo>
                <a:lnTo>
                  <a:pt x="3900" y="1386"/>
                </a:lnTo>
                <a:lnTo>
                  <a:pt x="3936" y="1474"/>
                </a:lnTo>
                <a:lnTo>
                  <a:pt x="3966" y="1562"/>
                </a:lnTo>
                <a:lnTo>
                  <a:pt x="3992" y="1654"/>
                </a:lnTo>
                <a:lnTo>
                  <a:pt x="4004" y="1700"/>
                </a:lnTo>
                <a:lnTo>
                  <a:pt x="4014" y="1746"/>
                </a:lnTo>
                <a:lnTo>
                  <a:pt x="4024" y="1792"/>
                </a:lnTo>
                <a:lnTo>
                  <a:pt x="4032" y="1840"/>
                </a:lnTo>
                <a:lnTo>
                  <a:pt x="4038" y="1888"/>
                </a:lnTo>
                <a:lnTo>
                  <a:pt x="4044" y="1934"/>
                </a:lnTo>
                <a:lnTo>
                  <a:pt x="4048" y="1982"/>
                </a:lnTo>
                <a:lnTo>
                  <a:pt x="4052" y="2032"/>
                </a:lnTo>
                <a:lnTo>
                  <a:pt x="4054" y="2080"/>
                </a:lnTo>
                <a:lnTo>
                  <a:pt x="4054" y="2128"/>
                </a:lnTo>
                <a:lnTo>
                  <a:pt x="4054" y="2128"/>
                </a:lnTo>
                <a:lnTo>
                  <a:pt x="4054" y="2178"/>
                </a:lnTo>
                <a:lnTo>
                  <a:pt x="4052" y="2226"/>
                </a:lnTo>
                <a:lnTo>
                  <a:pt x="4048" y="2274"/>
                </a:lnTo>
                <a:lnTo>
                  <a:pt x="4044" y="2322"/>
                </a:lnTo>
                <a:lnTo>
                  <a:pt x="4038" y="2370"/>
                </a:lnTo>
                <a:lnTo>
                  <a:pt x="4032" y="2418"/>
                </a:lnTo>
                <a:lnTo>
                  <a:pt x="4024" y="2464"/>
                </a:lnTo>
                <a:lnTo>
                  <a:pt x="4014" y="2510"/>
                </a:lnTo>
                <a:lnTo>
                  <a:pt x="4004" y="2558"/>
                </a:lnTo>
                <a:lnTo>
                  <a:pt x="3992" y="2604"/>
                </a:lnTo>
                <a:lnTo>
                  <a:pt x="3966" y="2694"/>
                </a:lnTo>
                <a:lnTo>
                  <a:pt x="3936" y="2782"/>
                </a:lnTo>
                <a:lnTo>
                  <a:pt x="3900" y="2870"/>
                </a:lnTo>
                <a:lnTo>
                  <a:pt x="3860" y="2954"/>
                </a:lnTo>
                <a:lnTo>
                  <a:pt x="3818" y="3038"/>
                </a:lnTo>
                <a:lnTo>
                  <a:pt x="3770" y="3118"/>
                </a:lnTo>
                <a:lnTo>
                  <a:pt x="3720" y="3196"/>
                </a:lnTo>
                <a:lnTo>
                  <a:pt x="3666" y="3272"/>
                </a:lnTo>
                <a:lnTo>
                  <a:pt x="3608" y="3346"/>
                </a:lnTo>
                <a:lnTo>
                  <a:pt x="3546" y="3416"/>
                </a:lnTo>
                <a:lnTo>
                  <a:pt x="3482" y="3482"/>
                </a:lnTo>
                <a:lnTo>
                  <a:pt x="3416" y="3548"/>
                </a:lnTo>
                <a:lnTo>
                  <a:pt x="3346" y="3608"/>
                </a:lnTo>
                <a:lnTo>
                  <a:pt x="3272" y="3666"/>
                </a:lnTo>
                <a:lnTo>
                  <a:pt x="3196" y="3720"/>
                </a:lnTo>
                <a:lnTo>
                  <a:pt x="3118" y="3772"/>
                </a:lnTo>
                <a:lnTo>
                  <a:pt x="3038" y="3818"/>
                </a:lnTo>
                <a:lnTo>
                  <a:pt x="2954" y="3862"/>
                </a:lnTo>
                <a:lnTo>
                  <a:pt x="2870" y="3900"/>
                </a:lnTo>
                <a:lnTo>
                  <a:pt x="2782" y="3936"/>
                </a:lnTo>
                <a:lnTo>
                  <a:pt x="2694" y="3966"/>
                </a:lnTo>
                <a:lnTo>
                  <a:pt x="2602" y="3992"/>
                </a:lnTo>
                <a:lnTo>
                  <a:pt x="2556" y="4004"/>
                </a:lnTo>
                <a:lnTo>
                  <a:pt x="2510" y="4014"/>
                </a:lnTo>
                <a:lnTo>
                  <a:pt x="2464" y="4024"/>
                </a:lnTo>
                <a:lnTo>
                  <a:pt x="2416" y="4032"/>
                </a:lnTo>
                <a:lnTo>
                  <a:pt x="2370" y="4038"/>
                </a:lnTo>
                <a:lnTo>
                  <a:pt x="2322" y="4044"/>
                </a:lnTo>
                <a:lnTo>
                  <a:pt x="2274" y="4048"/>
                </a:lnTo>
                <a:lnTo>
                  <a:pt x="2226" y="4052"/>
                </a:lnTo>
                <a:lnTo>
                  <a:pt x="2176" y="4054"/>
                </a:lnTo>
                <a:lnTo>
                  <a:pt x="2128" y="4054"/>
                </a:lnTo>
                <a:lnTo>
                  <a:pt x="2128" y="4054"/>
                </a:lnTo>
                <a:close/>
              </a:path>
            </a:pathLst>
          </a:custGeom>
          <a:solidFill>
            <a:schemeClr val="accent5"/>
          </a:solidFill>
          <a:ln>
            <a:noFill/>
          </a:ln>
        </p:spPr>
        <p:txBody>
          <a:bodyPr vert="horz" wrap="square" lIns="162410" tIns="81205" rIns="162410" bIns="81205" numCol="1" anchor="ctr" anchorCtr="0" compatLnSpc="1">
            <a:prstTxWarp prst="textNoShape">
              <a:avLst/>
            </a:prstTxWarp>
          </a:bodyPr>
          <a:lstStyle/>
          <a:p>
            <a:pPr algn="ctr"/>
            <a:endParaRPr lang="en-US" sz="3463" b="1"/>
          </a:p>
        </p:txBody>
      </p:sp>
      <p:sp>
        <p:nvSpPr>
          <p:cNvPr id="18" name="Freeform 17">
            <a:extLst>
              <a:ext uri="{FF2B5EF4-FFF2-40B4-BE49-F238E27FC236}">
                <a16:creationId xmlns:a16="http://schemas.microsoft.com/office/drawing/2014/main" id="{7B16F19C-A7C5-4582-A350-883EDF211267}"/>
              </a:ext>
              <a:ext uri="{C183D7F6-B498-43B3-948B-1728B52AA6E4}">
                <adec:decorative xmlns:adec="http://schemas.microsoft.com/office/drawing/2017/decorative" val="1"/>
              </a:ext>
            </a:extLst>
          </p:cNvPr>
          <p:cNvSpPr>
            <a:spLocks noChangeAspect="1" noEditPoints="1"/>
          </p:cNvSpPr>
          <p:nvPr/>
        </p:nvSpPr>
        <p:spPr bwMode="auto">
          <a:xfrm>
            <a:off x="365125" y="3830263"/>
            <a:ext cx="731520" cy="731520"/>
          </a:xfrm>
          <a:custGeom>
            <a:avLst/>
            <a:gdLst>
              <a:gd name="T0" fmla="*/ 1862 w 4256"/>
              <a:gd name="T1" fmla="*/ 16 h 4258"/>
              <a:gd name="T2" fmla="*/ 1504 w 4256"/>
              <a:gd name="T3" fmla="*/ 98 h 4258"/>
              <a:gd name="T4" fmla="*/ 1168 w 4256"/>
              <a:gd name="T5" fmla="*/ 236 h 4258"/>
              <a:gd name="T6" fmla="*/ 864 w 4256"/>
              <a:gd name="T7" fmla="*/ 428 h 4258"/>
              <a:gd name="T8" fmla="*/ 460 w 4256"/>
              <a:gd name="T9" fmla="*/ 824 h 4258"/>
              <a:gd name="T10" fmla="*/ 260 w 4256"/>
              <a:gd name="T11" fmla="*/ 1124 h 4258"/>
              <a:gd name="T12" fmla="*/ 114 w 4256"/>
              <a:gd name="T13" fmla="*/ 1454 h 4258"/>
              <a:gd name="T14" fmla="*/ 24 w 4256"/>
              <a:gd name="T15" fmla="*/ 1810 h 4258"/>
              <a:gd name="T16" fmla="*/ 0 w 4256"/>
              <a:gd name="T17" fmla="*/ 2128 h 4258"/>
              <a:gd name="T18" fmla="*/ 34 w 4256"/>
              <a:gd name="T19" fmla="*/ 2500 h 4258"/>
              <a:gd name="T20" fmla="*/ 130 w 4256"/>
              <a:gd name="T21" fmla="*/ 2852 h 4258"/>
              <a:gd name="T22" fmla="*/ 286 w 4256"/>
              <a:gd name="T23" fmla="*/ 3178 h 4258"/>
              <a:gd name="T24" fmla="*/ 492 w 4256"/>
              <a:gd name="T25" fmla="*/ 3474 h 4258"/>
              <a:gd name="T26" fmla="*/ 906 w 4256"/>
              <a:gd name="T27" fmla="*/ 3858 h 4258"/>
              <a:gd name="T28" fmla="*/ 1214 w 4256"/>
              <a:gd name="T29" fmla="*/ 4044 h 4258"/>
              <a:gd name="T30" fmla="*/ 1552 w 4256"/>
              <a:gd name="T31" fmla="*/ 4174 h 4258"/>
              <a:gd name="T32" fmla="*/ 1914 w 4256"/>
              <a:gd name="T33" fmla="*/ 4246 h 4258"/>
              <a:gd name="T34" fmla="*/ 2236 w 4256"/>
              <a:gd name="T35" fmla="*/ 4254 h 4258"/>
              <a:gd name="T36" fmla="*/ 2602 w 4256"/>
              <a:gd name="T37" fmla="*/ 4202 h 4258"/>
              <a:gd name="T38" fmla="*/ 2948 w 4256"/>
              <a:gd name="T39" fmla="*/ 4086 h 4258"/>
              <a:gd name="T40" fmla="*/ 3266 w 4256"/>
              <a:gd name="T41" fmla="*/ 3916 h 4258"/>
              <a:gd name="T42" fmla="*/ 3626 w 4256"/>
              <a:gd name="T43" fmla="*/ 3626 h 4258"/>
              <a:gd name="T44" fmla="*/ 3916 w 4256"/>
              <a:gd name="T45" fmla="*/ 3266 h 4258"/>
              <a:gd name="T46" fmla="*/ 4086 w 4256"/>
              <a:gd name="T47" fmla="*/ 2948 h 4258"/>
              <a:gd name="T48" fmla="*/ 4202 w 4256"/>
              <a:gd name="T49" fmla="*/ 2602 h 4258"/>
              <a:gd name="T50" fmla="*/ 4254 w 4256"/>
              <a:gd name="T51" fmla="*/ 2236 h 4258"/>
              <a:gd name="T52" fmla="*/ 4246 w 4256"/>
              <a:gd name="T53" fmla="*/ 1914 h 4258"/>
              <a:gd name="T54" fmla="*/ 4174 w 4256"/>
              <a:gd name="T55" fmla="*/ 1554 h 4258"/>
              <a:gd name="T56" fmla="*/ 4044 w 4256"/>
              <a:gd name="T57" fmla="*/ 1214 h 4258"/>
              <a:gd name="T58" fmla="*/ 3858 w 4256"/>
              <a:gd name="T59" fmla="*/ 906 h 4258"/>
              <a:gd name="T60" fmla="*/ 3474 w 4256"/>
              <a:gd name="T61" fmla="*/ 492 h 4258"/>
              <a:gd name="T62" fmla="*/ 3178 w 4256"/>
              <a:gd name="T63" fmla="*/ 286 h 4258"/>
              <a:gd name="T64" fmla="*/ 2852 w 4256"/>
              <a:gd name="T65" fmla="*/ 132 h 4258"/>
              <a:gd name="T66" fmla="*/ 2500 w 4256"/>
              <a:gd name="T67" fmla="*/ 34 h 4258"/>
              <a:gd name="T68" fmla="*/ 2128 w 4256"/>
              <a:gd name="T69" fmla="*/ 0 h 4258"/>
              <a:gd name="T70" fmla="*/ 1934 w 4256"/>
              <a:gd name="T71" fmla="*/ 4044 h 4258"/>
              <a:gd name="T72" fmla="*/ 1562 w 4256"/>
              <a:gd name="T73" fmla="*/ 3966 h 4258"/>
              <a:gd name="T74" fmla="*/ 984 w 4256"/>
              <a:gd name="T75" fmla="*/ 3666 h 4258"/>
              <a:gd name="T76" fmla="*/ 536 w 4256"/>
              <a:gd name="T77" fmla="*/ 3196 h 4258"/>
              <a:gd name="T78" fmla="*/ 264 w 4256"/>
              <a:gd name="T79" fmla="*/ 2604 h 4258"/>
              <a:gd name="T80" fmla="*/ 208 w 4256"/>
              <a:gd name="T81" fmla="*/ 2274 h 4258"/>
              <a:gd name="T82" fmla="*/ 208 w 4256"/>
              <a:gd name="T83" fmla="*/ 1982 h 4258"/>
              <a:gd name="T84" fmla="*/ 264 w 4256"/>
              <a:gd name="T85" fmla="*/ 1654 h 4258"/>
              <a:gd name="T86" fmla="*/ 536 w 4256"/>
              <a:gd name="T87" fmla="*/ 1060 h 4258"/>
              <a:gd name="T88" fmla="*/ 984 w 4256"/>
              <a:gd name="T89" fmla="*/ 590 h 4258"/>
              <a:gd name="T90" fmla="*/ 1562 w 4256"/>
              <a:gd name="T91" fmla="*/ 290 h 4258"/>
              <a:gd name="T92" fmla="*/ 1934 w 4256"/>
              <a:gd name="T93" fmla="*/ 212 h 4258"/>
              <a:gd name="T94" fmla="*/ 2226 w 4256"/>
              <a:gd name="T95" fmla="*/ 204 h 4258"/>
              <a:gd name="T96" fmla="*/ 2556 w 4256"/>
              <a:gd name="T97" fmla="*/ 252 h 4258"/>
              <a:gd name="T98" fmla="*/ 3118 w 4256"/>
              <a:gd name="T99" fmla="*/ 486 h 4258"/>
              <a:gd name="T100" fmla="*/ 3608 w 4256"/>
              <a:gd name="T101" fmla="*/ 912 h 4258"/>
              <a:gd name="T102" fmla="*/ 3936 w 4256"/>
              <a:gd name="T103" fmla="*/ 1474 h 4258"/>
              <a:gd name="T104" fmla="*/ 4038 w 4256"/>
              <a:gd name="T105" fmla="*/ 1888 h 4258"/>
              <a:gd name="T106" fmla="*/ 4054 w 4256"/>
              <a:gd name="T107" fmla="*/ 2178 h 4258"/>
              <a:gd name="T108" fmla="*/ 4014 w 4256"/>
              <a:gd name="T109" fmla="*/ 2510 h 4258"/>
              <a:gd name="T110" fmla="*/ 3818 w 4256"/>
              <a:gd name="T111" fmla="*/ 3038 h 4258"/>
              <a:gd name="T112" fmla="*/ 3416 w 4256"/>
              <a:gd name="T113" fmla="*/ 3548 h 4258"/>
              <a:gd name="T114" fmla="*/ 2870 w 4256"/>
              <a:gd name="T115" fmla="*/ 3900 h 4258"/>
              <a:gd name="T116" fmla="*/ 2416 w 4256"/>
              <a:gd name="T117" fmla="*/ 4032 h 4258"/>
              <a:gd name="T118" fmla="*/ 2128 w 4256"/>
              <a:gd name="T119" fmla="*/ 4054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6" h="4258">
                <a:moveTo>
                  <a:pt x="2128" y="0"/>
                </a:moveTo>
                <a:lnTo>
                  <a:pt x="2128" y="0"/>
                </a:lnTo>
                <a:lnTo>
                  <a:pt x="2074" y="0"/>
                </a:lnTo>
                <a:lnTo>
                  <a:pt x="2020" y="2"/>
                </a:lnTo>
                <a:lnTo>
                  <a:pt x="1966" y="6"/>
                </a:lnTo>
                <a:lnTo>
                  <a:pt x="1914" y="10"/>
                </a:lnTo>
                <a:lnTo>
                  <a:pt x="1862" y="16"/>
                </a:lnTo>
                <a:lnTo>
                  <a:pt x="1808" y="24"/>
                </a:lnTo>
                <a:lnTo>
                  <a:pt x="1756" y="34"/>
                </a:lnTo>
                <a:lnTo>
                  <a:pt x="1706" y="44"/>
                </a:lnTo>
                <a:lnTo>
                  <a:pt x="1654" y="56"/>
                </a:lnTo>
                <a:lnTo>
                  <a:pt x="1604" y="68"/>
                </a:lnTo>
                <a:lnTo>
                  <a:pt x="1552" y="82"/>
                </a:lnTo>
                <a:lnTo>
                  <a:pt x="1504" y="98"/>
                </a:lnTo>
                <a:lnTo>
                  <a:pt x="1454" y="114"/>
                </a:lnTo>
                <a:lnTo>
                  <a:pt x="1404" y="132"/>
                </a:lnTo>
                <a:lnTo>
                  <a:pt x="1356" y="150"/>
                </a:lnTo>
                <a:lnTo>
                  <a:pt x="1308" y="170"/>
                </a:lnTo>
                <a:lnTo>
                  <a:pt x="1262" y="190"/>
                </a:lnTo>
                <a:lnTo>
                  <a:pt x="1214" y="214"/>
                </a:lnTo>
                <a:lnTo>
                  <a:pt x="1168" y="236"/>
                </a:lnTo>
                <a:lnTo>
                  <a:pt x="1122" y="260"/>
                </a:lnTo>
                <a:lnTo>
                  <a:pt x="1078" y="286"/>
                </a:lnTo>
                <a:lnTo>
                  <a:pt x="1034" y="312"/>
                </a:lnTo>
                <a:lnTo>
                  <a:pt x="990" y="340"/>
                </a:lnTo>
                <a:lnTo>
                  <a:pt x="948" y="368"/>
                </a:lnTo>
                <a:lnTo>
                  <a:pt x="906" y="398"/>
                </a:lnTo>
                <a:lnTo>
                  <a:pt x="864" y="428"/>
                </a:lnTo>
                <a:lnTo>
                  <a:pt x="822" y="460"/>
                </a:lnTo>
                <a:lnTo>
                  <a:pt x="782" y="492"/>
                </a:lnTo>
                <a:lnTo>
                  <a:pt x="706" y="560"/>
                </a:lnTo>
                <a:lnTo>
                  <a:pt x="630" y="632"/>
                </a:lnTo>
                <a:lnTo>
                  <a:pt x="560" y="706"/>
                </a:lnTo>
                <a:lnTo>
                  <a:pt x="492" y="784"/>
                </a:lnTo>
                <a:lnTo>
                  <a:pt x="460" y="824"/>
                </a:lnTo>
                <a:lnTo>
                  <a:pt x="428" y="864"/>
                </a:lnTo>
                <a:lnTo>
                  <a:pt x="398" y="906"/>
                </a:lnTo>
                <a:lnTo>
                  <a:pt x="368" y="948"/>
                </a:lnTo>
                <a:lnTo>
                  <a:pt x="340" y="990"/>
                </a:lnTo>
                <a:lnTo>
                  <a:pt x="312" y="1034"/>
                </a:lnTo>
                <a:lnTo>
                  <a:pt x="286" y="1078"/>
                </a:lnTo>
                <a:lnTo>
                  <a:pt x="260" y="1124"/>
                </a:lnTo>
                <a:lnTo>
                  <a:pt x="236" y="1168"/>
                </a:lnTo>
                <a:lnTo>
                  <a:pt x="212" y="1214"/>
                </a:lnTo>
                <a:lnTo>
                  <a:pt x="190" y="1262"/>
                </a:lnTo>
                <a:lnTo>
                  <a:pt x="170" y="1308"/>
                </a:lnTo>
                <a:lnTo>
                  <a:pt x="150" y="1356"/>
                </a:lnTo>
                <a:lnTo>
                  <a:pt x="130" y="1406"/>
                </a:lnTo>
                <a:lnTo>
                  <a:pt x="114" y="1454"/>
                </a:lnTo>
                <a:lnTo>
                  <a:pt x="96" y="1504"/>
                </a:lnTo>
                <a:lnTo>
                  <a:pt x="82" y="1554"/>
                </a:lnTo>
                <a:lnTo>
                  <a:pt x="68" y="1604"/>
                </a:lnTo>
                <a:lnTo>
                  <a:pt x="54" y="1654"/>
                </a:lnTo>
                <a:lnTo>
                  <a:pt x="44" y="1706"/>
                </a:lnTo>
                <a:lnTo>
                  <a:pt x="34" y="1758"/>
                </a:lnTo>
                <a:lnTo>
                  <a:pt x="24" y="1810"/>
                </a:lnTo>
                <a:lnTo>
                  <a:pt x="16" y="1862"/>
                </a:lnTo>
                <a:lnTo>
                  <a:pt x="10" y="1914"/>
                </a:lnTo>
                <a:lnTo>
                  <a:pt x="6" y="1968"/>
                </a:lnTo>
                <a:lnTo>
                  <a:pt x="2" y="2020"/>
                </a:lnTo>
                <a:lnTo>
                  <a:pt x="0" y="2074"/>
                </a:lnTo>
                <a:lnTo>
                  <a:pt x="0" y="2128"/>
                </a:lnTo>
                <a:lnTo>
                  <a:pt x="0" y="2128"/>
                </a:lnTo>
                <a:lnTo>
                  <a:pt x="0" y="2182"/>
                </a:lnTo>
                <a:lnTo>
                  <a:pt x="2" y="2236"/>
                </a:lnTo>
                <a:lnTo>
                  <a:pt x="6" y="2290"/>
                </a:lnTo>
                <a:lnTo>
                  <a:pt x="10" y="2342"/>
                </a:lnTo>
                <a:lnTo>
                  <a:pt x="16" y="2396"/>
                </a:lnTo>
                <a:lnTo>
                  <a:pt x="24" y="2448"/>
                </a:lnTo>
                <a:lnTo>
                  <a:pt x="34" y="2500"/>
                </a:lnTo>
                <a:lnTo>
                  <a:pt x="44" y="2552"/>
                </a:lnTo>
                <a:lnTo>
                  <a:pt x="54" y="2602"/>
                </a:lnTo>
                <a:lnTo>
                  <a:pt x="68" y="2654"/>
                </a:lnTo>
                <a:lnTo>
                  <a:pt x="82" y="2704"/>
                </a:lnTo>
                <a:lnTo>
                  <a:pt x="96" y="2754"/>
                </a:lnTo>
                <a:lnTo>
                  <a:pt x="114" y="2802"/>
                </a:lnTo>
                <a:lnTo>
                  <a:pt x="130" y="2852"/>
                </a:lnTo>
                <a:lnTo>
                  <a:pt x="150" y="2900"/>
                </a:lnTo>
                <a:lnTo>
                  <a:pt x="170" y="2948"/>
                </a:lnTo>
                <a:lnTo>
                  <a:pt x="190" y="2996"/>
                </a:lnTo>
                <a:lnTo>
                  <a:pt x="212" y="3042"/>
                </a:lnTo>
                <a:lnTo>
                  <a:pt x="236" y="3088"/>
                </a:lnTo>
                <a:lnTo>
                  <a:pt x="260" y="3134"/>
                </a:lnTo>
                <a:lnTo>
                  <a:pt x="286" y="3178"/>
                </a:lnTo>
                <a:lnTo>
                  <a:pt x="312" y="3222"/>
                </a:lnTo>
                <a:lnTo>
                  <a:pt x="340" y="3266"/>
                </a:lnTo>
                <a:lnTo>
                  <a:pt x="368" y="3310"/>
                </a:lnTo>
                <a:lnTo>
                  <a:pt x="398" y="3352"/>
                </a:lnTo>
                <a:lnTo>
                  <a:pt x="428" y="3392"/>
                </a:lnTo>
                <a:lnTo>
                  <a:pt x="460" y="3434"/>
                </a:lnTo>
                <a:lnTo>
                  <a:pt x="492" y="3474"/>
                </a:lnTo>
                <a:lnTo>
                  <a:pt x="560" y="3552"/>
                </a:lnTo>
                <a:lnTo>
                  <a:pt x="630" y="3626"/>
                </a:lnTo>
                <a:lnTo>
                  <a:pt x="706" y="3696"/>
                </a:lnTo>
                <a:lnTo>
                  <a:pt x="782" y="3764"/>
                </a:lnTo>
                <a:lnTo>
                  <a:pt x="822" y="3796"/>
                </a:lnTo>
                <a:lnTo>
                  <a:pt x="864" y="3828"/>
                </a:lnTo>
                <a:lnTo>
                  <a:pt x="906" y="3858"/>
                </a:lnTo>
                <a:lnTo>
                  <a:pt x="948" y="3888"/>
                </a:lnTo>
                <a:lnTo>
                  <a:pt x="990" y="3916"/>
                </a:lnTo>
                <a:lnTo>
                  <a:pt x="1034" y="3944"/>
                </a:lnTo>
                <a:lnTo>
                  <a:pt x="1078" y="3970"/>
                </a:lnTo>
                <a:lnTo>
                  <a:pt x="1122" y="3996"/>
                </a:lnTo>
                <a:lnTo>
                  <a:pt x="1168" y="4020"/>
                </a:lnTo>
                <a:lnTo>
                  <a:pt x="1214" y="4044"/>
                </a:lnTo>
                <a:lnTo>
                  <a:pt x="1262" y="4066"/>
                </a:lnTo>
                <a:lnTo>
                  <a:pt x="1308" y="4086"/>
                </a:lnTo>
                <a:lnTo>
                  <a:pt x="1356" y="4106"/>
                </a:lnTo>
                <a:lnTo>
                  <a:pt x="1404" y="4126"/>
                </a:lnTo>
                <a:lnTo>
                  <a:pt x="1454" y="4144"/>
                </a:lnTo>
                <a:lnTo>
                  <a:pt x="1504" y="4160"/>
                </a:lnTo>
                <a:lnTo>
                  <a:pt x="1552" y="4174"/>
                </a:lnTo>
                <a:lnTo>
                  <a:pt x="1604" y="4188"/>
                </a:lnTo>
                <a:lnTo>
                  <a:pt x="1654" y="4202"/>
                </a:lnTo>
                <a:lnTo>
                  <a:pt x="1706" y="4214"/>
                </a:lnTo>
                <a:lnTo>
                  <a:pt x="1756" y="4224"/>
                </a:lnTo>
                <a:lnTo>
                  <a:pt x="1808" y="4232"/>
                </a:lnTo>
                <a:lnTo>
                  <a:pt x="1862" y="4240"/>
                </a:lnTo>
                <a:lnTo>
                  <a:pt x="1914" y="4246"/>
                </a:lnTo>
                <a:lnTo>
                  <a:pt x="1966" y="4250"/>
                </a:lnTo>
                <a:lnTo>
                  <a:pt x="2020" y="4254"/>
                </a:lnTo>
                <a:lnTo>
                  <a:pt x="2074" y="4256"/>
                </a:lnTo>
                <a:lnTo>
                  <a:pt x="2128" y="4258"/>
                </a:lnTo>
                <a:lnTo>
                  <a:pt x="2128" y="4258"/>
                </a:lnTo>
                <a:lnTo>
                  <a:pt x="2182" y="4256"/>
                </a:lnTo>
                <a:lnTo>
                  <a:pt x="2236" y="4254"/>
                </a:lnTo>
                <a:lnTo>
                  <a:pt x="2290" y="4250"/>
                </a:lnTo>
                <a:lnTo>
                  <a:pt x="2342" y="4246"/>
                </a:lnTo>
                <a:lnTo>
                  <a:pt x="2394" y="4240"/>
                </a:lnTo>
                <a:lnTo>
                  <a:pt x="2448" y="4232"/>
                </a:lnTo>
                <a:lnTo>
                  <a:pt x="2500" y="4224"/>
                </a:lnTo>
                <a:lnTo>
                  <a:pt x="2550" y="4214"/>
                </a:lnTo>
                <a:lnTo>
                  <a:pt x="2602" y="4202"/>
                </a:lnTo>
                <a:lnTo>
                  <a:pt x="2652" y="4188"/>
                </a:lnTo>
                <a:lnTo>
                  <a:pt x="2704" y="4174"/>
                </a:lnTo>
                <a:lnTo>
                  <a:pt x="2752" y="4160"/>
                </a:lnTo>
                <a:lnTo>
                  <a:pt x="2802" y="4144"/>
                </a:lnTo>
                <a:lnTo>
                  <a:pt x="2852" y="4126"/>
                </a:lnTo>
                <a:lnTo>
                  <a:pt x="2900" y="4106"/>
                </a:lnTo>
                <a:lnTo>
                  <a:pt x="2948" y="4086"/>
                </a:lnTo>
                <a:lnTo>
                  <a:pt x="2994" y="4066"/>
                </a:lnTo>
                <a:lnTo>
                  <a:pt x="3042" y="4044"/>
                </a:lnTo>
                <a:lnTo>
                  <a:pt x="3088" y="4020"/>
                </a:lnTo>
                <a:lnTo>
                  <a:pt x="3134" y="3996"/>
                </a:lnTo>
                <a:lnTo>
                  <a:pt x="3178" y="3970"/>
                </a:lnTo>
                <a:lnTo>
                  <a:pt x="3222" y="3944"/>
                </a:lnTo>
                <a:lnTo>
                  <a:pt x="3266" y="3916"/>
                </a:lnTo>
                <a:lnTo>
                  <a:pt x="3308" y="3888"/>
                </a:lnTo>
                <a:lnTo>
                  <a:pt x="3350" y="3858"/>
                </a:lnTo>
                <a:lnTo>
                  <a:pt x="3392" y="3828"/>
                </a:lnTo>
                <a:lnTo>
                  <a:pt x="3434" y="3796"/>
                </a:lnTo>
                <a:lnTo>
                  <a:pt x="3474" y="3764"/>
                </a:lnTo>
                <a:lnTo>
                  <a:pt x="3550" y="3696"/>
                </a:lnTo>
                <a:lnTo>
                  <a:pt x="3626" y="3626"/>
                </a:lnTo>
                <a:lnTo>
                  <a:pt x="3696" y="3552"/>
                </a:lnTo>
                <a:lnTo>
                  <a:pt x="3764" y="3474"/>
                </a:lnTo>
                <a:lnTo>
                  <a:pt x="3796" y="3434"/>
                </a:lnTo>
                <a:lnTo>
                  <a:pt x="3828" y="3392"/>
                </a:lnTo>
                <a:lnTo>
                  <a:pt x="3858" y="3352"/>
                </a:lnTo>
                <a:lnTo>
                  <a:pt x="3888" y="3310"/>
                </a:lnTo>
                <a:lnTo>
                  <a:pt x="3916" y="3266"/>
                </a:lnTo>
                <a:lnTo>
                  <a:pt x="3944" y="3222"/>
                </a:lnTo>
                <a:lnTo>
                  <a:pt x="3970" y="3178"/>
                </a:lnTo>
                <a:lnTo>
                  <a:pt x="3996" y="3134"/>
                </a:lnTo>
                <a:lnTo>
                  <a:pt x="4020" y="3088"/>
                </a:lnTo>
                <a:lnTo>
                  <a:pt x="4044" y="3042"/>
                </a:lnTo>
                <a:lnTo>
                  <a:pt x="4066" y="2996"/>
                </a:lnTo>
                <a:lnTo>
                  <a:pt x="4086" y="2948"/>
                </a:lnTo>
                <a:lnTo>
                  <a:pt x="4106" y="2900"/>
                </a:lnTo>
                <a:lnTo>
                  <a:pt x="4126" y="2852"/>
                </a:lnTo>
                <a:lnTo>
                  <a:pt x="4142" y="2802"/>
                </a:lnTo>
                <a:lnTo>
                  <a:pt x="4160" y="2754"/>
                </a:lnTo>
                <a:lnTo>
                  <a:pt x="4174" y="2704"/>
                </a:lnTo>
                <a:lnTo>
                  <a:pt x="4188" y="2654"/>
                </a:lnTo>
                <a:lnTo>
                  <a:pt x="4202" y="2602"/>
                </a:lnTo>
                <a:lnTo>
                  <a:pt x="4212" y="2552"/>
                </a:lnTo>
                <a:lnTo>
                  <a:pt x="4222" y="2500"/>
                </a:lnTo>
                <a:lnTo>
                  <a:pt x="4232" y="2448"/>
                </a:lnTo>
                <a:lnTo>
                  <a:pt x="4240" y="2396"/>
                </a:lnTo>
                <a:lnTo>
                  <a:pt x="4246" y="2342"/>
                </a:lnTo>
                <a:lnTo>
                  <a:pt x="4250" y="2290"/>
                </a:lnTo>
                <a:lnTo>
                  <a:pt x="4254" y="2236"/>
                </a:lnTo>
                <a:lnTo>
                  <a:pt x="4256" y="2182"/>
                </a:lnTo>
                <a:lnTo>
                  <a:pt x="4256" y="2128"/>
                </a:lnTo>
                <a:lnTo>
                  <a:pt x="4256" y="2128"/>
                </a:lnTo>
                <a:lnTo>
                  <a:pt x="4256" y="2074"/>
                </a:lnTo>
                <a:lnTo>
                  <a:pt x="4254" y="2020"/>
                </a:lnTo>
                <a:lnTo>
                  <a:pt x="4250" y="1968"/>
                </a:lnTo>
                <a:lnTo>
                  <a:pt x="4246" y="1914"/>
                </a:lnTo>
                <a:lnTo>
                  <a:pt x="4240" y="1862"/>
                </a:lnTo>
                <a:lnTo>
                  <a:pt x="4232" y="1810"/>
                </a:lnTo>
                <a:lnTo>
                  <a:pt x="4222" y="1758"/>
                </a:lnTo>
                <a:lnTo>
                  <a:pt x="4212" y="1706"/>
                </a:lnTo>
                <a:lnTo>
                  <a:pt x="4202" y="1654"/>
                </a:lnTo>
                <a:lnTo>
                  <a:pt x="4188" y="1604"/>
                </a:lnTo>
                <a:lnTo>
                  <a:pt x="4174" y="1554"/>
                </a:lnTo>
                <a:lnTo>
                  <a:pt x="4160" y="1504"/>
                </a:lnTo>
                <a:lnTo>
                  <a:pt x="4142" y="1454"/>
                </a:lnTo>
                <a:lnTo>
                  <a:pt x="4126" y="1406"/>
                </a:lnTo>
                <a:lnTo>
                  <a:pt x="4106" y="1356"/>
                </a:lnTo>
                <a:lnTo>
                  <a:pt x="4086" y="1308"/>
                </a:lnTo>
                <a:lnTo>
                  <a:pt x="4066" y="1262"/>
                </a:lnTo>
                <a:lnTo>
                  <a:pt x="4044" y="1214"/>
                </a:lnTo>
                <a:lnTo>
                  <a:pt x="4020" y="1168"/>
                </a:lnTo>
                <a:lnTo>
                  <a:pt x="3996" y="1124"/>
                </a:lnTo>
                <a:lnTo>
                  <a:pt x="3970" y="1078"/>
                </a:lnTo>
                <a:lnTo>
                  <a:pt x="3944" y="1034"/>
                </a:lnTo>
                <a:lnTo>
                  <a:pt x="3916" y="990"/>
                </a:lnTo>
                <a:lnTo>
                  <a:pt x="3888" y="948"/>
                </a:lnTo>
                <a:lnTo>
                  <a:pt x="3858" y="906"/>
                </a:lnTo>
                <a:lnTo>
                  <a:pt x="3828" y="864"/>
                </a:lnTo>
                <a:lnTo>
                  <a:pt x="3796" y="824"/>
                </a:lnTo>
                <a:lnTo>
                  <a:pt x="3764" y="784"/>
                </a:lnTo>
                <a:lnTo>
                  <a:pt x="3696" y="706"/>
                </a:lnTo>
                <a:lnTo>
                  <a:pt x="3626" y="632"/>
                </a:lnTo>
                <a:lnTo>
                  <a:pt x="3550" y="560"/>
                </a:lnTo>
                <a:lnTo>
                  <a:pt x="3474" y="492"/>
                </a:lnTo>
                <a:lnTo>
                  <a:pt x="3434" y="460"/>
                </a:lnTo>
                <a:lnTo>
                  <a:pt x="3392" y="428"/>
                </a:lnTo>
                <a:lnTo>
                  <a:pt x="3350" y="398"/>
                </a:lnTo>
                <a:lnTo>
                  <a:pt x="3308" y="368"/>
                </a:lnTo>
                <a:lnTo>
                  <a:pt x="3266" y="340"/>
                </a:lnTo>
                <a:lnTo>
                  <a:pt x="3222" y="312"/>
                </a:lnTo>
                <a:lnTo>
                  <a:pt x="3178" y="286"/>
                </a:lnTo>
                <a:lnTo>
                  <a:pt x="3134" y="260"/>
                </a:lnTo>
                <a:lnTo>
                  <a:pt x="3088" y="236"/>
                </a:lnTo>
                <a:lnTo>
                  <a:pt x="3042" y="214"/>
                </a:lnTo>
                <a:lnTo>
                  <a:pt x="2994" y="190"/>
                </a:lnTo>
                <a:lnTo>
                  <a:pt x="2948" y="170"/>
                </a:lnTo>
                <a:lnTo>
                  <a:pt x="2900" y="150"/>
                </a:lnTo>
                <a:lnTo>
                  <a:pt x="2852" y="132"/>
                </a:lnTo>
                <a:lnTo>
                  <a:pt x="2802" y="114"/>
                </a:lnTo>
                <a:lnTo>
                  <a:pt x="2752" y="98"/>
                </a:lnTo>
                <a:lnTo>
                  <a:pt x="2704" y="82"/>
                </a:lnTo>
                <a:lnTo>
                  <a:pt x="2652" y="68"/>
                </a:lnTo>
                <a:lnTo>
                  <a:pt x="2602" y="56"/>
                </a:lnTo>
                <a:lnTo>
                  <a:pt x="2550" y="44"/>
                </a:lnTo>
                <a:lnTo>
                  <a:pt x="2500" y="34"/>
                </a:lnTo>
                <a:lnTo>
                  <a:pt x="2448" y="24"/>
                </a:lnTo>
                <a:lnTo>
                  <a:pt x="2394" y="16"/>
                </a:lnTo>
                <a:lnTo>
                  <a:pt x="2342" y="10"/>
                </a:lnTo>
                <a:lnTo>
                  <a:pt x="2290" y="6"/>
                </a:lnTo>
                <a:lnTo>
                  <a:pt x="2236" y="2"/>
                </a:lnTo>
                <a:lnTo>
                  <a:pt x="2182" y="0"/>
                </a:lnTo>
                <a:lnTo>
                  <a:pt x="2128" y="0"/>
                </a:lnTo>
                <a:lnTo>
                  <a:pt x="2128" y="0"/>
                </a:lnTo>
                <a:close/>
                <a:moveTo>
                  <a:pt x="2128" y="4054"/>
                </a:moveTo>
                <a:lnTo>
                  <a:pt x="2128" y="4054"/>
                </a:lnTo>
                <a:lnTo>
                  <a:pt x="2080" y="4054"/>
                </a:lnTo>
                <a:lnTo>
                  <a:pt x="2030" y="4052"/>
                </a:lnTo>
                <a:lnTo>
                  <a:pt x="1982" y="4048"/>
                </a:lnTo>
                <a:lnTo>
                  <a:pt x="1934" y="4044"/>
                </a:lnTo>
                <a:lnTo>
                  <a:pt x="1886" y="4038"/>
                </a:lnTo>
                <a:lnTo>
                  <a:pt x="1840" y="4032"/>
                </a:lnTo>
                <a:lnTo>
                  <a:pt x="1792" y="4024"/>
                </a:lnTo>
                <a:lnTo>
                  <a:pt x="1746" y="4014"/>
                </a:lnTo>
                <a:lnTo>
                  <a:pt x="1700" y="4004"/>
                </a:lnTo>
                <a:lnTo>
                  <a:pt x="1654" y="3992"/>
                </a:lnTo>
                <a:lnTo>
                  <a:pt x="1562" y="3966"/>
                </a:lnTo>
                <a:lnTo>
                  <a:pt x="1474" y="3936"/>
                </a:lnTo>
                <a:lnTo>
                  <a:pt x="1386" y="3900"/>
                </a:lnTo>
                <a:lnTo>
                  <a:pt x="1302" y="3862"/>
                </a:lnTo>
                <a:lnTo>
                  <a:pt x="1218" y="3818"/>
                </a:lnTo>
                <a:lnTo>
                  <a:pt x="1138" y="3772"/>
                </a:lnTo>
                <a:lnTo>
                  <a:pt x="1060" y="3720"/>
                </a:lnTo>
                <a:lnTo>
                  <a:pt x="984" y="3666"/>
                </a:lnTo>
                <a:lnTo>
                  <a:pt x="910" y="3608"/>
                </a:lnTo>
                <a:lnTo>
                  <a:pt x="840" y="3548"/>
                </a:lnTo>
                <a:lnTo>
                  <a:pt x="774" y="3482"/>
                </a:lnTo>
                <a:lnTo>
                  <a:pt x="710" y="3416"/>
                </a:lnTo>
                <a:lnTo>
                  <a:pt x="648" y="3346"/>
                </a:lnTo>
                <a:lnTo>
                  <a:pt x="590" y="3272"/>
                </a:lnTo>
                <a:lnTo>
                  <a:pt x="536" y="3196"/>
                </a:lnTo>
                <a:lnTo>
                  <a:pt x="486" y="3118"/>
                </a:lnTo>
                <a:lnTo>
                  <a:pt x="438" y="3038"/>
                </a:lnTo>
                <a:lnTo>
                  <a:pt x="396" y="2954"/>
                </a:lnTo>
                <a:lnTo>
                  <a:pt x="356" y="2870"/>
                </a:lnTo>
                <a:lnTo>
                  <a:pt x="320" y="2782"/>
                </a:lnTo>
                <a:lnTo>
                  <a:pt x="290" y="2694"/>
                </a:lnTo>
                <a:lnTo>
                  <a:pt x="264" y="2604"/>
                </a:lnTo>
                <a:lnTo>
                  <a:pt x="252" y="2558"/>
                </a:lnTo>
                <a:lnTo>
                  <a:pt x="242" y="2510"/>
                </a:lnTo>
                <a:lnTo>
                  <a:pt x="232" y="2464"/>
                </a:lnTo>
                <a:lnTo>
                  <a:pt x="224" y="2418"/>
                </a:lnTo>
                <a:lnTo>
                  <a:pt x="218" y="2370"/>
                </a:lnTo>
                <a:lnTo>
                  <a:pt x="212" y="2322"/>
                </a:lnTo>
                <a:lnTo>
                  <a:pt x="208" y="2274"/>
                </a:lnTo>
                <a:lnTo>
                  <a:pt x="204" y="2226"/>
                </a:lnTo>
                <a:lnTo>
                  <a:pt x="202" y="2178"/>
                </a:lnTo>
                <a:lnTo>
                  <a:pt x="202" y="2128"/>
                </a:lnTo>
                <a:lnTo>
                  <a:pt x="202" y="2128"/>
                </a:lnTo>
                <a:lnTo>
                  <a:pt x="202" y="2080"/>
                </a:lnTo>
                <a:lnTo>
                  <a:pt x="204" y="2032"/>
                </a:lnTo>
                <a:lnTo>
                  <a:pt x="208" y="1982"/>
                </a:lnTo>
                <a:lnTo>
                  <a:pt x="212" y="1934"/>
                </a:lnTo>
                <a:lnTo>
                  <a:pt x="218" y="1888"/>
                </a:lnTo>
                <a:lnTo>
                  <a:pt x="224" y="1840"/>
                </a:lnTo>
                <a:lnTo>
                  <a:pt x="232" y="1792"/>
                </a:lnTo>
                <a:lnTo>
                  <a:pt x="242" y="1746"/>
                </a:lnTo>
                <a:lnTo>
                  <a:pt x="252" y="1700"/>
                </a:lnTo>
                <a:lnTo>
                  <a:pt x="264" y="1654"/>
                </a:lnTo>
                <a:lnTo>
                  <a:pt x="290" y="1562"/>
                </a:lnTo>
                <a:lnTo>
                  <a:pt x="320" y="1474"/>
                </a:lnTo>
                <a:lnTo>
                  <a:pt x="356" y="1386"/>
                </a:lnTo>
                <a:lnTo>
                  <a:pt x="396" y="1302"/>
                </a:lnTo>
                <a:lnTo>
                  <a:pt x="438" y="1220"/>
                </a:lnTo>
                <a:lnTo>
                  <a:pt x="486" y="1138"/>
                </a:lnTo>
                <a:lnTo>
                  <a:pt x="536" y="1060"/>
                </a:lnTo>
                <a:lnTo>
                  <a:pt x="590" y="984"/>
                </a:lnTo>
                <a:lnTo>
                  <a:pt x="648" y="912"/>
                </a:lnTo>
                <a:lnTo>
                  <a:pt x="710" y="842"/>
                </a:lnTo>
                <a:lnTo>
                  <a:pt x="774" y="774"/>
                </a:lnTo>
                <a:lnTo>
                  <a:pt x="840" y="710"/>
                </a:lnTo>
                <a:lnTo>
                  <a:pt x="910" y="648"/>
                </a:lnTo>
                <a:lnTo>
                  <a:pt x="984" y="590"/>
                </a:lnTo>
                <a:lnTo>
                  <a:pt x="1060" y="536"/>
                </a:lnTo>
                <a:lnTo>
                  <a:pt x="1138" y="486"/>
                </a:lnTo>
                <a:lnTo>
                  <a:pt x="1218" y="438"/>
                </a:lnTo>
                <a:lnTo>
                  <a:pt x="1302" y="396"/>
                </a:lnTo>
                <a:lnTo>
                  <a:pt x="1386" y="356"/>
                </a:lnTo>
                <a:lnTo>
                  <a:pt x="1474" y="322"/>
                </a:lnTo>
                <a:lnTo>
                  <a:pt x="1562" y="290"/>
                </a:lnTo>
                <a:lnTo>
                  <a:pt x="1654" y="264"/>
                </a:lnTo>
                <a:lnTo>
                  <a:pt x="1700" y="252"/>
                </a:lnTo>
                <a:lnTo>
                  <a:pt x="1746" y="242"/>
                </a:lnTo>
                <a:lnTo>
                  <a:pt x="1792" y="232"/>
                </a:lnTo>
                <a:lnTo>
                  <a:pt x="1840" y="224"/>
                </a:lnTo>
                <a:lnTo>
                  <a:pt x="1886" y="218"/>
                </a:lnTo>
                <a:lnTo>
                  <a:pt x="1934" y="212"/>
                </a:lnTo>
                <a:lnTo>
                  <a:pt x="1982" y="208"/>
                </a:lnTo>
                <a:lnTo>
                  <a:pt x="2030" y="204"/>
                </a:lnTo>
                <a:lnTo>
                  <a:pt x="2080" y="202"/>
                </a:lnTo>
                <a:lnTo>
                  <a:pt x="2128" y="202"/>
                </a:lnTo>
                <a:lnTo>
                  <a:pt x="2128" y="202"/>
                </a:lnTo>
                <a:lnTo>
                  <a:pt x="2176" y="202"/>
                </a:lnTo>
                <a:lnTo>
                  <a:pt x="2226" y="204"/>
                </a:lnTo>
                <a:lnTo>
                  <a:pt x="2274" y="208"/>
                </a:lnTo>
                <a:lnTo>
                  <a:pt x="2322" y="212"/>
                </a:lnTo>
                <a:lnTo>
                  <a:pt x="2370" y="218"/>
                </a:lnTo>
                <a:lnTo>
                  <a:pt x="2416" y="224"/>
                </a:lnTo>
                <a:lnTo>
                  <a:pt x="2464" y="232"/>
                </a:lnTo>
                <a:lnTo>
                  <a:pt x="2510" y="242"/>
                </a:lnTo>
                <a:lnTo>
                  <a:pt x="2556" y="252"/>
                </a:lnTo>
                <a:lnTo>
                  <a:pt x="2602" y="264"/>
                </a:lnTo>
                <a:lnTo>
                  <a:pt x="2694" y="290"/>
                </a:lnTo>
                <a:lnTo>
                  <a:pt x="2782" y="322"/>
                </a:lnTo>
                <a:lnTo>
                  <a:pt x="2870" y="356"/>
                </a:lnTo>
                <a:lnTo>
                  <a:pt x="2954" y="396"/>
                </a:lnTo>
                <a:lnTo>
                  <a:pt x="3038" y="438"/>
                </a:lnTo>
                <a:lnTo>
                  <a:pt x="3118" y="486"/>
                </a:lnTo>
                <a:lnTo>
                  <a:pt x="3196" y="536"/>
                </a:lnTo>
                <a:lnTo>
                  <a:pt x="3272" y="590"/>
                </a:lnTo>
                <a:lnTo>
                  <a:pt x="3346" y="648"/>
                </a:lnTo>
                <a:lnTo>
                  <a:pt x="3416" y="710"/>
                </a:lnTo>
                <a:lnTo>
                  <a:pt x="3482" y="774"/>
                </a:lnTo>
                <a:lnTo>
                  <a:pt x="3546" y="842"/>
                </a:lnTo>
                <a:lnTo>
                  <a:pt x="3608" y="912"/>
                </a:lnTo>
                <a:lnTo>
                  <a:pt x="3666" y="984"/>
                </a:lnTo>
                <a:lnTo>
                  <a:pt x="3720" y="1060"/>
                </a:lnTo>
                <a:lnTo>
                  <a:pt x="3770" y="1138"/>
                </a:lnTo>
                <a:lnTo>
                  <a:pt x="3818" y="1220"/>
                </a:lnTo>
                <a:lnTo>
                  <a:pt x="3860" y="1302"/>
                </a:lnTo>
                <a:lnTo>
                  <a:pt x="3900" y="1386"/>
                </a:lnTo>
                <a:lnTo>
                  <a:pt x="3936" y="1474"/>
                </a:lnTo>
                <a:lnTo>
                  <a:pt x="3966" y="1562"/>
                </a:lnTo>
                <a:lnTo>
                  <a:pt x="3992" y="1654"/>
                </a:lnTo>
                <a:lnTo>
                  <a:pt x="4004" y="1700"/>
                </a:lnTo>
                <a:lnTo>
                  <a:pt x="4014" y="1746"/>
                </a:lnTo>
                <a:lnTo>
                  <a:pt x="4024" y="1792"/>
                </a:lnTo>
                <a:lnTo>
                  <a:pt x="4032" y="1840"/>
                </a:lnTo>
                <a:lnTo>
                  <a:pt x="4038" y="1888"/>
                </a:lnTo>
                <a:lnTo>
                  <a:pt x="4044" y="1934"/>
                </a:lnTo>
                <a:lnTo>
                  <a:pt x="4048" y="1982"/>
                </a:lnTo>
                <a:lnTo>
                  <a:pt x="4052" y="2032"/>
                </a:lnTo>
                <a:lnTo>
                  <a:pt x="4054" y="2080"/>
                </a:lnTo>
                <a:lnTo>
                  <a:pt x="4054" y="2128"/>
                </a:lnTo>
                <a:lnTo>
                  <a:pt x="4054" y="2128"/>
                </a:lnTo>
                <a:lnTo>
                  <a:pt x="4054" y="2178"/>
                </a:lnTo>
                <a:lnTo>
                  <a:pt x="4052" y="2226"/>
                </a:lnTo>
                <a:lnTo>
                  <a:pt x="4048" y="2274"/>
                </a:lnTo>
                <a:lnTo>
                  <a:pt x="4044" y="2322"/>
                </a:lnTo>
                <a:lnTo>
                  <a:pt x="4038" y="2370"/>
                </a:lnTo>
                <a:lnTo>
                  <a:pt x="4032" y="2418"/>
                </a:lnTo>
                <a:lnTo>
                  <a:pt x="4024" y="2464"/>
                </a:lnTo>
                <a:lnTo>
                  <a:pt x="4014" y="2510"/>
                </a:lnTo>
                <a:lnTo>
                  <a:pt x="4004" y="2558"/>
                </a:lnTo>
                <a:lnTo>
                  <a:pt x="3992" y="2604"/>
                </a:lnTo>
                <a:lnTo>
                  <a:pt x="3966" y="2694"/>
                </a:lnTo>
                <a:lnTo>
                  <a:pt x="3936" y="2782"/>
                </a:lnTo>
                <a:lnTo>
                  <a:pt x="3900" y="2870"/>
                </a:lnTo>
                <a:lnTo>
                  <a:pt x="3860" y="2954"/>
                </a:lnTo>
                <a:lnTo>
                  <a:pt x="3818" y="3038"/>
                </a:lnTo>
                <a:lnTo>
                  <a:pt x="3770" y="3118"/>
                </a:lnTo>
                <a:lnTo>
                  <a:pt x="3720" y="3196"/>
                </a:lnTo>
                <a:lnTo>
                  <a:pt x="3666" y="3272"/>
                </a:lnTo>
                <a:lnTo>
                  <a:pt x="3608" y="3346"/>
                </a:lnTo>
                <a:lnTo>
                  <a:pt x="3546" y="3416"/>
                </a:lnTo>
                <a:lnTo>
                  <a:pt x="3482" y="3482"/>
                </a:lnTo>
                <a:lnTo>
                  <a:pt x="3416" y="3548"/>
                </a:lnTo>
                <a:lnTo>
                  <a:pt x="3346" y="3608"/>
                </a:lnTo>
                <a:lnTo>
                  <a:pt x="3272" y="3666"/>
                </a:lnTo>
                <a:lnTo>
                  <a:pt x="3196" y="3720"/>
                </a:lnTo>
                <a:lnTo>
                  <a:pt x="3118" y="3772"/>
                </a:lnTo>
                <a:lnTo>
                  <a:pt x="3038" y="3818"/>
                </a:lnTo>
                <a:lnTo>
                  <a:pt x="2954" y="3862"/>
                </a:lnTo>
                <a:lnTo>
                  <a:pt x="2870" y="3900"/>
                </a:lnTo>
                <a:lnTo>
                  <a:pt x="2782" y="3936"/>
                </a:lnTo>
                <a:lnTo>
                  <a:pt x="2694" y="3966"/>
                </a:lnTo>
                <a:lnTo>
                  <a:pt x="2602" y="3992"/>
                </a:lnTo>
                <a:lnTo>
                  <a:pt x="2556" y="4004"/>
                </a:lnTo>
                <a:lnTo>
                  <a:pt x="2510" y="4014"/>
                </a:lnTo>
                <a:lnTo>
                  <a:pt x="2464" y="4024"/>
                </a:lnTo>
                <a:lnTo>
                  <a:pt x="2416" y="4032"/>
                </a:lnTo>
                <a:lnTo>
                  <a:pt x="2370" y="4038"/>
                </a:lnTo>
                <a:lnTo>
                  <a:pt x="2322" y="4044"/>
                </a:lnTo>
                <a:lnTo>
                  <a:pt x="2274" y="4048"/>
                </a:lnTo>
                <a:lnTo>
                  <a:pt x="2226" y="4052"/>
                </a:lnTo>
                <a:lnTo>
                  <a:pt x="2176" y="4054"/>
                </a:lnTo>
                <a:lnTo>
                  <a:pt x="2128" y="4054"/>
                </a:lnTo>
                <a:lnTo>
                  <a:pt x="2128" y="4054"/>
                </a:lnTo>
                <a:close/>
              </a:path>
            </a:pathLst>
          </a:custGeom>
          <a:solidFill>
            <a:schemeClr val="accent5"/>
          </a:solidFill>
          <a:ln>
            <a:noFill/>
          </a:ln>
        </p:spPr>
        <p:txBody>
          <a:bodyPr vert="horz" wrap="square" lIns="162410" tIns="81205" rIns="162410" bIns="81205" numCol="1" anchor="ctr" anchorCtr="0" compatLnSpc="1">
            <a:prstTxWarp prst="textNoShape">
              <a:avLst/>
            </a:prstTxWarp>
          </a:bodyPr>
          <a:lstStyle/>
          <a:p>
            <a:pPr algn="ctr"/>
            <a:endParaRPr lang="en-US" sz="3463" b="1"/>
          </a:p>
        </p:txBody>
      </p:sp>
      <p:sp>
        <p:nvSpPr>
          <p:cNvPr id="19" name="Freeform 17">
            <a:extLst>
              <a:ext uri="{FF2B5EF4-FFF2-40B4-BE49-F238E27FC236}">
                <a16:creationId xmlns:a16="http://schemas.microsoft.com/office/drawing/2014/main" id="{8C0CF65D-21C9-4C3C-BA74-CA78BAF67665}"/>
              </a:ext>
              <a:ext uri="{C183D7F6-B498-43B3-948B-1728B52AA6E4}">
                <adec:decorative xmlns:adec="http://schemas.microsoft.com/office/drawing/2017/decorative" val="1"/>
              </a:ext>
            </a:extLst>
          </p:cNvPr>
          <p:cNvSpPr>
            <a:spLocks noChangeAspect="1" noEditPoints="1"/>
          </p:cNvSpPr>
          <p:nvPr/>
        </p:nvSpPr>
        <p:spPr bwMode="auto">
          <a:xfrm>
            <a:off x="365125" y="4653223"/>
            <a:ext cx="731520" cy="731520"/>
          </a:xfrm>
          <a:custGeom>
            <a:avLst/>
            <a:gdLst>
              <a:gd name="T0" fmla="*/ 1862 w 4256"/>
              <a:gd name="T1" fmla="*/ 16 h 4258"/>
              <a:gd name="T2" fmla="*/ 1504 w 4256"/>
              <a:gd name="T3" fmla="*/ 98 h 4258"/>
              <a:gd name="T4" fmla="*/ 1168 w 4256"/>
              <a:gd name="T5" fmla="*/ 236 h 4258"/>
              <a:gd name="T6" fmla="*/ 864 w 4256"/>
              <a:gd name="T7" fmla="*/ 428 h 4258"/>
              <a:gd name="T8" fmla="*/ 460 w 4256"/>
              <a:gd name="T9" fmla="*/ 824 h 4258"/>
              <a:gd name="T10" fmla="*/ 260 w 4256"/>
              <a:gd name="T11" fmla="*/ 1124 h 4258"/>
              <a:gd name="T12" fmla="*/ 114 w 4256"/>
              <a:gd name="T13" fmla="*/ 1454 h 4258"/>
              <a:gd name="T14" fmla="*/ 24 w 4256"/>
              <a:gd name="T15" fmla="*/ 1810 h 4258"/>
              <a:gd name="T16" fmla="*/ 0 w 4256"/>
              <a:gd name="T17" fmla="*/ 2128 h 4258"/>
              <a:gd name="T18" fmla="*/ 34 w 4256"/>
              <a:gd name="T19" fmla="*/ 2500 h 4258"/>
              <a:gd name="T20" fmla="*/ 130 w 4256"/>
              <a:gd name="T21" fmla="*/ 2852 h 4258"/>
              <a:gd name="T22" fmla="*/ 286 w 4256"/>
              <a:gd name="T23" fmla="*/ 3178 h 4258"/>
              <a:gd name="T24" fmla="*/ 492 w 4256"/>
              <a:gd name="T25" fmla="*/ 3474 h 4258"/>
              <a:gd name="T26" fmla="*/ 906 w 4256"/>
              <a:gd name="T27" fmla="*/ 3858 h 4258"/>
              <a:gd name="T28" fmla="*/ 1214 w 4256"/>
              <a:gd name="T29" fmla="*/ 4044 h 4258"/>
              <a:gd name="T30" fmla="*/ 1552 w 4256"/>
              <a:gd name="T31" fmla="*/ 4174 h 4258"/>
              <a:gd name="T32" fmla="*/ 1914 w 4256"/>
              <a:gd name="T33" fmla="*/ 4246 h 4258"/>
              <a:gd name="T34" fmla="*/ 2236 w 4256"/>
              <a:gd name="T35" fmla="*/ 4254 h 4258"/>
              <a:gd name="T36" fmla="*/ 2602 w 4256"/>
              <a:gd name="T37" fmla="*/ 4202 h 4258"/>
              <a:gd name="T38" fmla="*/ 2948 w 4256"/>
              <a:gd name="T39" fmla="*/ 4086 h 4258"/>
              <a:gd name="T40" fmla="*/ 3266 w 4256"/>
              <a:gd name="T41" fmla="*/ 3916 h 4258"/>
              <a:gd name="T42" fmla="*/ 3626 w 4256"/>
              <a:gd name="T43" fmla="*/ 3626 h 4258"/>
              <a:gd name="T44" fmla="*/ 3916 w 4256"/>
              <a:gd name="T45" fmla="*/ 3266 h 4258"/>
              <a:gd name="T46" fmla="*/ 4086 w 4256"/>
              <a:gd name="T47" fmla="*/ 2948 h 4258"/>
              <a:gd name="T48" fmla="*/ 4202 w 4256"/>
              <a:gd name="T49" fmla="*/ 2602 h 4258"/>
              <a:gd name="T50" fmla="*/ 4254 w 4256"/>
              <a:gd name="T51" fmla="*/ 2236 h 4258"/>
              <a:gd name="T52" fmla="*/ 4246 w 4256"/>
              <a:gd name="T53" fmla="*/ 1914 h 4258"/>
              <a:gd name="T54" fmla="*/ 4174 w 4256"/>
              <a:gd name="T55" fmla="*/ 1554 h 4258"/>
              <a:gd name="T56" fmla="*/ 4044 w 4256"/>
              <a:gd name="T57" fmla="*/ 1214 h 4258"/>
              <a:gd name="T58" fmla="*/ 3858 w 4256"/>
              <a:gd name="T59" fmla="*/ 906 h 4258"/>
              <a:gd name="T60" fmla="*/ 3474 w 4256"/>
              <a:gd name="T61" fmla="*/ 492 h 4258"/>
              <a:gd name="T62" fmla="*/ 3178 w 4256"/>
              <a:gd name="T63" fmla="*/ 286 h 4258"/>
              <a:gd name="T64" fmla="*/ 2852 w 4256"/>
              <a:gd name="T65" fmla="*/ 132 h 4258"/>
              <a:gd name="T66" fmla="*/ 2500 w 4256"/>
              <a:gd name="T67" fmla="*/ 34 h 4258"/>
              <a:gd name="T68" fmla="*/ 2128 w 4256"/>
              <a:gd name="T69" fmla="*/ 0 h 4258"/>
              <a:gd name="T70" fmla="*/ 1934 w 4256"/>
              <a:gd name="T71" fmla="*/ 4044 h 4258"/>
              <a:gd name="T72" fmla="*/ 1562 w 4256"/>
              <a:gd name="T73" fmla="*/ 3966 h 4258"/>
              <a:gd name="T74" fmla="*/ 984 w 4256"/>
              <a:gd name="T75" fmla="*/ 3666 h 4258"/>
              <a:gd name="T76" fmla="*/ 536 w 4256"/>
              <a:gd name="T77" fmla="*/ 3196 h 4258"/>
              <a:gd name="T78" fmla="*/ 264 w 4256"/>
              <a:gd name="T79" fmla="*/ 2604 h 4258"/>
              <a:gd name="T80" fmla="*/ 208 w 4256"/>
              <a:gd name="T81" fmla="*/ 2274 h 4258"/>
              <a:gd name="T82" fmla="*/ 208 w 4256"/>
              <a:gd name="T83" fmla="*/ 1982 h 4258"/>
              <a:gd name="T84" fmla="*/ 264 w 4256"/>
              <a:gd name="T85" fmla="*/ 1654 h 4258"/>
              <a:gd name="T86" fmla="*/ 536 w 4256"/>
              <a:gd name="T87" fmla="*/ 1060 h 4258"/>
              <a:gd name="T88" fmla="*/ 984 w 4256"/>
              <a:gd name="T89" fmla="*/ 590 h 4258"/>
              <a:gd name="T90" fmla="*/ 1562 w 4256"/>
              <a:gd name="T91" fmla="*/ 290 h 4258"/>
              <a:gd name="T92" fmla="*/ 1934 w 4256"/>
              <a:gd name="T93" fmla="*/ 212 h 4258"/>
              <a:gd name="T94" fmla="*/ 2226 w 4256"/>
              <a:gd name="T95" fmla="*/ 204 h 4258"/>
              <a:gd name="T96" fmla="*/ 2556 w 4256"/>
              <a:gd name="T97" fmla="*/ 252 h 4258"/>
              <a:gd name="T98" fmla="*/ 3118 w 4256"/>
              <a:gd name="T99" fmla="*/ 486 h 4258"/>
              <a:gd name="T100" fmla="*/ 3608 w 4256"/>
              <a:gd name="T101" fmla="*/ 912 h 4258"/>
              <a:gd name="T102" fmla="*/ 3936 w 4256"/>
              <a:gd name="T103" fmla="*/ 1474 h 4258"/>
              <a:gd name="T104" fmla="*/ 4038 w 4256"/>
              <a:gd name="T105" fmla="*/ 1888 h 4258"/>
              <a:gd name="T106" fmla="*/ 4054 w 4256"/>
              <a:gd name="T107" fmla="*/ 2178 h 4258"/>
              <a:gd name="T108" fmla="*/ 4014 w 4256"/>
              <a:gd name="T109" fmla="*/ 2510 h 4258"/>
              <a:gd name="T110" fmla="*/ 3818 w 4256"/>
              <a:gd name="T111" fmla="*/ 3038 h 4258"/>
              <a:gd name="T112" fmla="*/ 3416 w 4256"/>
              <a:gd name="T113" fmla="*/ 3548 h 4258"/>
              <a:gd name="T114" fmla="*/ 2870 w 4256"/>
              <a:gd name="T115" fmla="*/ 3900 h 4258"/>
              <a:gd name="T116" fmla="*/ 2416 w 4256"/>
              <a:gd name="T117" fmla="*/ 4032 h 4258"/>
              <a:gd name="T118" fmla="*/ 2128 w 4256"/>
              <a:gd name="T119" fmla="*/ 4054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6" h="4258">
                <a:moveTo>
                  <a:pt x="2128" y="0"/>
                </a:moveTo>
                <a:lnTo>
                  <a:pt x="2128" y="0"/>
                </a:lnTo>
                <a:lnTo>
                  <a:pt x="2074" y="0"/>
                </a:lnTo>
                <a:lnTo>
                  <a:pt x="2020" y="2"/>
                </a:lnTo>
                <a:lnTo>
                  <a:pt x="1966" y="6"/>
                </a:lnTo>
                <a:lnTo>
                  <a:pt x="1914" y="10"/>
                </a:lnTo>
                <a:lnTo>
                  <a:pt x="1862" y="16"/>
                </a:lnTo>
                <a:lnTo>
                  <a:pt x="1808" y="24"/>
                </a:lnTo>
                <a:lnTo>
                  <a:pt x="1756" y="34"/>
                </a:lnTo>
                <a:lnTo>
                  <a:pt x="1706" y="44"/>
                </a:lnTo>
                <a:lnTo>
                  <a:pt x="1654" y="56"/>
                </a:lnTo>
                <a:lnTo>
                  <a:pt x="1604" y="68"/>
                </a:lnTo>
                <a:lnTo>
                  <a:pt x="1552" y="82"/>
                </a:lnTo>
                <a:lnTo>
                  <a:pt x="1504" y="98"/>
                </a:lnTo>
                <a:lnTo>
                  <a:pt x="1454" y="114"/>
                </a:lnTo>
                <a:lnTo>
                  <a:pt x="1404" y="132"/>
                </a:lnTo>
                <a:lnTo>
                  <a:pt x="1356" y="150"/>
                </a:lnTo>
                <a:lnTo>
                  <a:pt x="1308" y="170"/>
                </a:lnTo>
                <a:lnTo>
                  <a:pt x="1262" y="190"/>
                </a:lnTo>
                <a:lnTo>
                  <a:pt x="1214" y="214"/>
                </a:lnTo>
                <a:lnTo>
                  <a:pt x="1168" y="236"/>
                </a:lnTo>
                <a:lnTo>
                  <a:pt x="1122" y="260"/>
                </a:lnTo>
                <a:lnTo>
                  <a:pt x="1078" y="286"/>
                </a:lnTo>
                <a:lnTo>
                  <a:pt x="1034" y="312"/>
                </a:lnTo>
                <a:lnTo>
                  <a:pt x="990" y="340"/>
                </a:lnTo>
                <a:lnTo>
                  <a:pt x="948" y="368"/>
                </a:lnTo>
                <a:lnTo>
                  <a:pt x="906" y="398"/>
                </a:lnTo>
                <a:lnTo>
                  <a:pt x="864" y="428"/>
                </a:lnTo>
                <a:lnTo>
                  <a:pt x="822" y="460"/>
                </a:lnTo>
                <a:lnTo>
                  <a:pt x="782" y="492"/>
                </a:lnTo>
                <a:lnTo>
                  <a:pt x="706" y="560"/>
                </a:lnTo>
                <a:lnTo>
                  <a:pt x="630" y="632"/>
                </a:lnTo>
                <a:lnTo>
                  <a:pt x="560" y="706"/>
                </a:lnTo>
                <a:lnTo>
                  <a:pt x="492" y="784"/>
                </a:lnTo>
                <a:lnTo>
                  <a:pt x="460" y="824"/>
                </a:lnTo>
                <a:lnTo>
                  <a:pt x="428" y="864"/>
                </a:lnTo>
                <a:lnTo>
                  <a:pt x="398" y="906"/>
                </a:lnTo>
                <a:lnTo>
                  <a:pt x="368" y="948"/>
                </a:lnTo>
                <a:lnTo>
                  <a:pt x="340" y="990"/>
                </a:lnTo>
                <a:lnTo>
                  <a:pt x="312" y="1034"/>
                </a:lnTo>
                <a:lnTo>
                  <a:pt x="286" y="1078"/>
                </a:lnTo>
                <a:lnTo>
                  <a:pt x="260" y="1124"/>
                </a:lnTo>
                <a:lnTo>
                  <a:pt x="236" y="1168"/>
                </a:lnTo>
                <a:lnTo>
                  <a:pt x="212" y="1214"/>
                </a:lnTo>
                <a:lnTo>
                  <a:pt x="190" y="1262"/>
                </a:lnTo>
                <a:lnTo>
                  <a:pt x="170" y="1308"/>
                </a:lnTo>
                <a:lnTo>
                  <a:pt x="150" y="1356"/>
                </a:lnTo>
                <a:lnTo>
                  <a:pt x="130" y="1406"/>
                </a:lnTo>
                <a:lnTo>
                  <a:pt x="114" y="1454"/>
                </a:lnTo>
                <a:lnTo>
                  <a:pt x="96" y="1504"/>
                </a:lnTo>
                <a:lnTo>
                  <a:pt x="82" y="1554"/>
                </a:lnTo>
                <a:lnTo>
                  <a:pt x="68" y="1604"/>
                </a:lnTo>
                <a:lnTo>
                  <a:pt x="54" y="1654"/>
                </a:lnTo>
                <a:lnTo>
                  <a:pt x="44" y="1706"/>
                </a:lnTo>
                <a:lnTo>
                  <a:pt x="34" y="1758"/>
                </a:lnTo>
                <a:lnTo>
                  <a:pt x="24" y="1810"/>
                </a:lnTo>
                <a:lnTo>
                  <a:pt x="16" y="1862"/>
                </a:lnTo>
                <a:lnTo>
                  <a:pt x="10" y="1914"/>
                </a:lnTo>
                <a:lnTo>
                  <a:pt x="6" y="1968"/>
                </a:lnTo>
                <a:lnTo>
                  <a:pt x="2" y="2020"/>
                </a:lnTo>
                <a:lnTo>
                  <a:pt x="0" y="2074"/>
                </a:lnTo>
                <a:lnTo>
                  <a:pt x="0" y="2128"/>
                </a:lnTo>
                <a:lnTo>
                  <a:pt x="0" y="2128"/>
                </a:lnTo>
                <a:lnTo>
                  <a:pt x="0" y="2182"/>
                </a:lnTo>
                <a:lnTo>
                  <a:pt x="2" y="2236"/>
                </a:lnTo>
                <a:lnTo>
                  <a:pt x="6" y="2290"/>
                </a:lnTo>
                <a:lnTo>
                  <a:pt x="10" y="2342"/>
                </a:lnTo>
                <a:lnTo>
                  <a:pt x="16" y="2396"/>
                </a:lnTo>
                <a:lnTo>
                  <a:pt x="24" y="2448"/>
                </a:lnTo>
                <a:lnTo>
                  <a:pt x="34" y="2500"/>
                </a:lnTo>
                <a:lnTo>
                  <a:pt x="44" y="2552"/>
                </a:lnTo>
                <a:lnTo>
                  <a:pt x="54" y="2602"/>
                </a:lnTo>
                <a:lnTo>
                  <a:pt x="68" y="2654"/>
                </a:lnTo>
                <a:lnTo>
                  <a:pt x="82" y="2704"/>
                </a:lnTo>
                <a:lnTo>
                  <a:pt x="96" y="2754"/>
                </a:lnTo>
                <a:lnTo>
                  <a:pt x="114" y="2802"/>
                </a:lnTo>
                <a:lnTo>
                  <a:pt x="130" y="2852"/>
                </a:lnTo>
                <a:lnTo>
                  <a:pt x="150" y="2900"/>
                </a:lnTo>
                <a:lnTo>
                  <a:pt x="170" y="2948"/>
                </a:lnTo>
                <a:lnTo>
                  <a:pt x="190" y="2996"/>
                </a:lnTo>
                <a:lnTo>
                  <a:pt x="212" y="3042"/>
                </a:lnTo>
                <a:lnTo>
                  <a:pt x="236" y="3088"/>
                </a:lnTo>
                <a:lnTo>
                  <a:pt x="260" y="3134"/>
                </a:lnTo>
                <a:lnTo>
                  <a:pt x="286" y="3178"/>
                </a:lnTo>
                <a:lnTo>
                  <a:pt x="312" y="3222"/>
                </a:lnTo>
                <a:lnTo>
                  <a:pt x="340" y="3266"/>
                </a:lnTo>
                <a:lnTo>
                  <a:pt x="368" y="3310"/>
                </a:lnTo>
                <a:lnTo>
                  <a:pt x="398" y="3352"/>
                </a:lnTo>
                <a:lnTo>
                  <a:pt x="428" y="3392"/>
                </a:lnTo>
                <a:lnTo>
                  <a:pt x="460" y="3434"/>
                </a:lnTo>
                <a:lnTo>
                  <a:pt x="492" y="3474"/>
                </a:lnTo>
                <a:lnTo>
                  <a:pt x="560" y="3552"/>
                </a:lnTo>
                <a:lnTo>
                  <a:pt x="630" y="3626"/>
                </a:lnTo>
                <a:lnTo>
                  <a:pt x="706" y="3696"/>
                </a:lnTo>
                <a:lnTo>
                  <a:pt x="782" y="3764"/>
                </a:lnTo>
                <a:lnTo>
                  <a:pt x="822" y="3796"/>
                </a:lnTo>
                <a:lnTo>
                  <a:pt x="864" y="3828"/>
                </a:lnTo>
                <a:lnTo>
                  <a:pt x="906" y="3858"/>
                </a:lnTo>
                <a:lnTo>
                  <a:pt x="948" y="3888"/>
                </a:lnTo>
                <a:lnTo>
                  <a:pt x="990" y="3916"/>
                </a:lnTo>
                <a:lnTo>
                  <a:pt x="1034" y="3944"/>
                </a:lnTo>
                <a:lnTo>
                  <a:pt x="1078" y="3970"/>
                </a:lnTo>
                <a:lnTo>
                  <a:pt x="1122" y="3996"/>
                </a:lnTo>
                <a:lnTo>
                  <a:pt x="1168" y="4020"/>
                </a:lnTo>
                <a:lnTo>
                  <a:pt x="1214" y="4044"/>
                </a:lnTo>
                <a:lnTo>
                  <a:pt x="1262" y="4066"/>
                </a:lnTo>
                <a:lnTo>
                  <a:pt x="1308" y="4086"/>
                </a:lnTo>
                <a:lnTo>
                  <a:pt x="1356" y="4106"/>
                </a:lnTo>
                <a:lnTo>
                  <a:pt x="1404" y="4126"/>
                </a:lnTo>
                <a:lnTo>
                  <a:pt x="1454" y="4144"/>
                </a:lnTo>
                <a:lnTo>
                  <a:pt x="1504" y="4160"/>
                </a:lnTo>
                <a:lnTo>
                  <a:pt x="1552" y="4174"/>
                </a:lnTo>
                <a:lnTo>
                  <a:pt x="1604" y="4188"/>
                </a:lnTo>
                <a:lnTo>
                  <a:pt x="1654" y="4202"/>
                </a:lnTo>
                <a:lnTo>
                  <a:pt x="1706" y="4214"/>
                </a:lnTo>
                <a:lnTo>
                  <a:pt x="1756" y="4224"/>
                </a:lnTo>
                <a:lnTo>
                  <a:pt x="1808" y="4232"/>
                </a:lnTo>
                <a:lnTo>
                  <a:pt x="1862" y="4240"/>
                </a:lnTo>
                <a:lnTo>
                  <a:pt x="1914" y="4246"/>
                </a:lnTo>
                <a:lnTo>
                  <a:pt x="1966" y="4250"/>
                </a:lnTo>
                <a:lnTo>
                  <a:pt x="2020" y="4254"/>
                </a:lnTo>
                <a:lnTo>
                  <a:pt x="2074" y="4256"/>
                </a:lnTo>
                <a:lnTo>
                  <a:pt x="2128" y="4258"/>
                </a:lnTo>
                <a:lnTo>
                  <a:pt x="2128" y="4258"/>
                </a:lnTo>
                <a:lnTo>
                  <a:pt x="2182" y="4256"/>
                </a:lnTo>
                <a:lnTo>
                  <a:pt x="2236" y="4254"/>
                </a:lnTo>
                <a:lnTo>
                  <a:pt x="2290" y="4250"/>
                </a:lnTo>
                <a:lnTo>
                  <a:pt x="2342" y="4246"/>
                </a:lnTo>
                <a:lnTo>
                  <a:pt x="2394" y="4240"/>
                </a:lnTo>
                <a:lnTo>
                  <a:pt x="2448" y="4232"/>
                </a:lnTo>
                <a:lnTo>
                  <a:pt x="2500" y="4224"/>
                </a:lnTo>
                <a:lnTo>
                  <a:pt x="2550" y="4214"/>
                </a:lnTo>
                <a:lnTo>
                  <a:pt x="2602" y="4202"/>
                </a:lnTo>
                <a:lnTo>
                  <a:pt x="2652" y="4188"/>
                </a:lnTo>
                <a:lnTo>
                  <a:pt x="2704" y="4174"/>
                </a:lnTo>
                <a:lnTo>
                  <a:pt x="2752" y="4160"/>
                </a:lnTo>
                <a:lnTo>
                  <a:pt x="2802" y="4144"/>
                </a:lnTo>
                <a:lnTo>
                  <a:pt x="2852" y="4126"/>
                </a:lnTo>
                <a:lnTo>
                  <a:pt x="2900" y="4106"/>
                </a:lnTo>
                <a:lnTo>
                  <a:pt x="2948" y="4086"/>
                </a:lnTo>
                <a:lnTo>
                  <a:pt x="2994" y="4066"/>
                </a:lnTo>
                <a:lnTo>
                  <a:pt x="3042" y="4044"/>
                </a:lnTo>
                <a:lnTo>
                  <a:pt x="3088" y="4020"/>
                </a:lnTo>
                <a:lnTo>
                  <a:pt x="3134" y="3996"/>
                </a:lnTo>
                <a:lnTo>
                  <a:pt x="3178" y="3970"/>
                </a:lnTo>
                <a:lnTo>
                  <a:pt x="3222" y="3944"/>
                </a:lnTo>
                <a:lnTo>
                  <a:pt x="3266" y="3916"/>
                </a:lnTo>
                <a:lnTo>
                  <a:pt x="3308" y="3888"/>
                </a:lnTo>
                <a:lnTo>
                  <a:pt x="3350" y="3858"/>
                </a:lnTo>
                <a:lnTo>
                  <a:pt x="3392" y="3828"/>
                </a:lnTo>
                <a:lnTo>
                  <a:pt x="3434" y="3796"/>
                </a:lnTo>
                <a:lnTo>
                  <a:pt x="3474" y="3764"/>
                </a:lnTo>
                <a:lnTo>
                  <a:pt x="3550" y="3696"/>
                </a:lnTo>
                <a:lnTo>
                  <a:pt x="3626" y="3626"/>
                </a:lnTo>
                <a:lnTo>
                  <a:pt x="3696" y="3552"/>
                </a:lnTo>
                <a:lnTo>
                  <a:pt x="3764" y="3474"/>
                </a:lnTo>
                <a:lnTo>
                  <a:pt x="3796" y="3434"/>
                </a:lnTo>
                <a:lnTo>
                  <a:pt x="3828" y="3392"/>
                </a:lnTo>
                <a:lnTo>
                  <a:pt x="3858" y="3352"/>
                </a:lnTo>
                <a:lnTo>
                  <a:pt x="3888" y="3310"/>
                </a:lnTo>
                <a:lnTo>
                  <a:pt x="3916" y="3266"/>
                </a:lnTo>
                <a:lnTo>
                  <a:pt x="3944" y="3222"/>
                </a:lnTo>
                <a:lnTo>
                  <a:pt x="3970" y="3178"/>
                </a:lnTo>
                <a:lnTo>
                  <a:pt x="3996" y="3134"/>
                </a:lnTo>
                <a:lnTo>
                  <a:pt x="4020" y="3088"/>
                </a:lnTo>
                <a:lnTo>
                  <a:pt x="4044" y="3042"/>
                </a:lnTo>
                <a:lnTo>
                  <a:pt x="4066" y="2996"/>
                </a:lnTo>
                <a:lnTo>
                  <a:pt x="4086" y="2948"/>
                </a:lnTo>
                <a:lnTo>
                  <a:pt x="4106" y="2900"/>
                </a:lnTo>
                <a:lnTo>
                  <a:pt x="4126" y="2852"/>
                </a:lnTo>
                <a:lnTo>
                  <a:pt x="4142" y="2802"/>
                </a:lnTo>
                <a:lnTo>
                  <a:pt x="4160" y="2754"/>
                </a:lnTo>
                <a:lnTo>
                  <a:pt x="4174" y="2704"/>
                </a:lnTo>
                <a:lnTo>
                  <a:pt x="4188" y="2654"/>
                </a:lnTo>
                <a:lnTo>
                  <a:pt x="4202" y="2602"/>
                </a:lnTo>
                <a:lnTo>
                  <a:pt x="4212" y="2552"/>
                </a:lnTo>
                <a:lnTo>
                  <a:pt x="4222" y="2500"/>
                </a:lnTo>
                <a:lnTo>
                  <a:pt x="4232" y="2448"/>
                </a:lnTo>
                <a:lnTo>
                  <a:pt x="4240" y="2396"/>
                </a:lnTo>
                <a:lnTo>
                  <a:pt x="4246" y="2342"/>
                </a:lnTo>
                <a:lnTo>
                  <a:pt x="4250" y="2290"/>
                </a:lnTo>
                <a:lnTo>
                  <a:pt x="4254" y="2236"/>
                </a:lnTo>
                <a:lnTo>
                  <a:pt x="4256" y="2182"/>
                </a:lnTo>
                <a:lnTo>
                  <a:pt x="4256" y="2128"/>
                </a:lnTo>
                <a:lnTo>
                  <a:pt x="4256" y="2128"/>
                </a:lnTo>
                <a:lnTo>
                  <a:pt x="4256" y="2074"/>
                </a:lnTo>
                <a:lnTo>
                  <a:pt x="4254" y="2020"/>
                </a:lnTo>
                <a:lnTo>
                  <a:pt x="4250" y="1968"/>
                </a:lnTo>
                <a:lnTo>
                  <a:pt x="4246" y="1914"/>
                </a:lnTo>
                <a:lnTo>
                  <a:pt x="4240" y="1862"/>
                </a:lnTo>
                <a:lnTo>
                  <a:pt x="4232" y="1810"/>
                </a:lnTo>
                <a:lnTo>
                  <a:pt x="4222" y="1758"/>
                </a:lnTo>
                <a:lnTo>
                  <a:pt x="4212" y="1706"/>
                </a:lnTo>
                <a:lnTo>
                  <a:pt x="4202" y="1654"/>
                </a:lnTo>
                <a:lnTo>
                  <a:pt x="4188" y="1604"/>
                </a:lnTo>
                <a:lnTo>
                  <a:pt x="4174" y="1554"/>
                </a:lnTo>
                <a:lnTo>
                  <a:pt x="4160" y="1504"/>
                </a:lnTo>
                <a:lnTo>
                  <a:pt x="4142" y="1454"/>
                </a:lnTo>
                <a:lnTo>
                  <a:pt x="4126" y="1406"/>
                </a:lnTo>
                <a:lnTo>
                  <a:pt x="4106" y="1356"/>
                </a:lnTo>
                <a:lnTo>
                  <a:pt x="4086" y="1308"/>
                </a:lnTo>
                <a:lnTo>
                  <a:pt x="4066" y="1262"/>
                </a:lnTo>
                <a:lnTo>
                  <a:pt x="4044" y="1214"/>
                </a:lnTo>
                <a:lnTo>
                  <a:pt x="4020" y="1168"/>
                </a:lnTo>
                <a:lnTo>
                  <a:pt x="3996" y="1124"/>
                </a:lnTo>
                <a:lnTo>
                  <a:pt x="3970" y="1078"/>
                </a:lnTo>
                <a:lnTo>
                  <a:pt x="3944" y="1034"/>
                </a:lnTo>
                <a:lnTo>
                  <a:pt x="3916" y="990"/>
                </a:lnTo>
                <a:lnTo>
                  <a:pt x="3888" y="948"/>
                </a:lnTo>
                <a:lnTo>
                  <a:pt x="3858" y="906"/>
                </a:lnTo>
                <a:lnTo>
                  <a:pt x="3828" y="864"/>
                </a:lnTo>
                <a:lnTo>
                  <a:pt x="3796" y="824"/>
                </a:lnTo>
                <a:lnTo>
                  <a:pt x="3764" y="784"/>
                </a:lnTo>
                <a:lnTo>
                  <a:pt x="3696" y="706"/>
                </a:lnTo>
                <a:lnTo>
                  <a:pt x="3626" y="632"/>
                </a:lnTo>
                <a:lnTo>
                  <a:pt x="3550" y="560"/>
                </a:lnTo>
                <a:lnTo>
                  <a:pt x="3474" y="492"/>
                </a:lnTo>
                <a:lnTo>
                  <a:pt x="3434" y="460"/>
                </a:lnTo>
                <a:lnTo>
                  <a:pt x="3392" y="428"/>
                </a:lnTo>
                <a:lnTo>
                  <a:pt x="3350" y="398"/>
                </a:lnTo>
                <a:lnTo>
                  <a:pt x="3308" y="368"/>
                </a:lnTo>
                <a:lnTo>
                  <a:pt x="3266" y="340"/>
                </a:lnTo>
                <a:lnTo>
                  <a:pt x="3222" y="312"/>
                </a:lnTo>
                <a:lnTo>
                  <a:pt x="3178" y="286"/>
                </a:lnTo>
                <a:lnTo>
                  <a:pt x="3134" y="260"/>
                </a:lnTo>
                <a:lnTo>
                  <a:pt x="3088" y="236"/>
                </a:lnTo>
                <a:lnTo>
                  <a:pt x="3042" y="214"/>
                </a:lnTo>
                <a:lnTo>
                  <a:pt x="2994" y="190"/>
                </a:lnTo>
                <a:lnTo>
                  <a:pt x="2948" y="170"/>
                </a:lnTo>
                <a:lnTo>
                  <a:pt x="2900" y="150"/>
                </a:lnTo>
                <a:lnTo>
                  <a:pt x="2852" y="132"/>
                </a:lnTo>
                <a:lnTo>
                  <a:pt x="2802" y="114"/>
                </a:lnTo>
                <a:lnTo>
                  <a:pt x="2752" y="98"/>
                </a:lnTo>
                <a:lnTo>
                  <a:pt x="2704" y="82"/>
                </a:lnTo>
                <a:lnTo>
                  <a:pt x="2652" y="68"/>
                </a:lnTo>
                <a:lnTo>
                  <a:pt x="2602" y="56"/>
                </a:lnTo>
                <a:lnTo>
                  <a:pt x="2550" y="44"/>
                </a:lnTo>
                <a:lnTo>
                  <a:pt x="2500" y="34"/>
                </a:lnTo>
                <a:lnTo>
                  <a:pt x="2448" y="24"/>
                </a:lnTo>
                <a:lnTo>
                  <a:pt x="2394" y="16"/>
                </a:lnTo>
                <a:lnTo>
                  <a:pt x="2342" y="10"/>
                </a:lnTo>
                <a:lnTo>
                  <a:pt x="2290" y="6"/>
                </a:lnTo>
                <a:lnTo>
                  <a:pt x="2236" y="2"/>
                </a:lnTo>
                <a:lnTo>
                  <a:pt x="2182" y="0"/>
                </a:lnTo>
                <a:lnTo>
                  <a:pt x="2128" y="0"/>
                </a:lnTo>
                <a:lnTo>
                  <a:pt x="2128" y="0"/>
                </a:lnTo>
                <a:close/>
                <a:moveTo>
                  <a:pt x="2128" y="4054"/>
                </a:moveTo>
                <a:lnTo>
                  <a:pt x="2128" y="4054"/>
                </a:lnTo>
                <a:lnTo>
                  <a:pt x="2080" y="4054"/>
                </a:lnTo>
                <a:lnTo>
                  <a:pt x="2030" y="4052"/>
                </a:lnTo>
                <a:lnTo>
                  <a:pt x="1982" y="4048"/>
                </a:lnTo>
                <a:lnTo>
                  <a:pt x="1934" y="4044"/>
                </a:lnTo>
                <a:lnTo>
                  <a:pt x="1886" y="4038"/>
                </a:lnTo>
                <a:lnTo>
                  <a:pt x="1840" y="4032"/>
                </a:lnTo>
                <a:lnTo>
                  <a:pt x="1792" y="4024"/>
                </a:lnTo>
                <a:lnTo>
                  <a:pt x="1746" y="4014"/>
                </a:lnTo>
                <a:lnTo>
                  <a:pt x="1700" y="4004"/>
                </a:lnTo>
                <a:lnTo>
                  <a:pt x="1654" y="3992"/>
                </a:lnTo>
                <a:lnTo>
                  <a:pt x="1562" y="3966"/>
                </a:lnTo>
                <a:lnTo>
                  <a:pt x="1474" y="3936"/>
                </a:lnTo>
                <a:lnTo>
                  <a:pt x="1386" y="3900"/>
                </a:lnTo>
                <a:lnTo>
                  <a:pt x="1302" y="3862"/>
                </a:lnTo>
                <a:lnTo>
                  <a:pt x="1218" y="3818"/>
                </a:lnTo>
                <a:lnTo>
                  <a:pt x="1138" y="3772"/>
                </a:lnTo>
                <a:lnTo>
                  <a:pt x="1060" y="3720"/>
                </a:lnTo>
                <a:lnTo>
                  <a:pt x="984" y="3666"/>
                </a:lnTo>
                <a:lnTo>
                  <a:pt x="910" y="3608"/>
                </a:lnTo>
                <a:lnTo>
                  <a:pt x="840" y="3548"/>
                </a:lnTo>
                <a:lnTo>
                  <a:pt x="774" y="3482"/>
                </a:lnTo>
                <a:lnTo>
                  <a:pt x="710" y="3416"/>
                </a:lnTo>
                <a:lnTo>
                  <a:pt x="648" y="3346"/>
                </a:lnTo>
                <a:lnTo>
                  <a:pt x="590" y="3272"/>
                </a:lnTo>
                <a:lnTo>
                  <a:pt x="536" y="3196"/>
                </a:lnTo>
                <a:lnTo>
                  <a:pt x="486" y="3118"/>
                </a:lnTo>
                <a:lnTo>
                  <a:pt x="438" y="3038"/>
                </a:lnTo>
                <a:lnTo>
                  <a:pt x="396" y="2954"/>
                </a:lnTo>
                <a:lnTo>
                  <a:pt x="356" y="2870"/>
                </a:lnTo>
                <a:lnTo>
                  <a:pt x="320" y="2782"/>
                </a:lnTo>
                <a:lnTo>
                  <a:pt x="290" y="2694"/>
                </a:lnTo>
                <a:lnTo>
                  <a:pt x="264" y="2604"/>
                </a:lnTo>
                <a:lnTo>
                  <a:pt x="252" y="2558"/>
                </a:lnTo>
                <a:lnTo>
                  <a:pt x="242" y="2510"/>
                </a:lnTo>
                <a:lnTo>
                  <a:pt x="232" y="2464"/>
                </a:lnTo>
                <a:lnTo>
                  <a:pt x="224" y="2418"/>
                </a:lnTo>
                <a:lnTo>
                  <a:pt x="218" y="2370"/>
                </a:lnTo>
                <a:lnTo>
                  <a:pt x="212" y="2322"/>
                </a:lnTo>
                <a:lnTo>
                  <a:pt x="208" y="2274"/>
                </a:lnTo>
                <a:lnTo>
                  <a:pt x="204" y="2226"/>
                </a:lnTo>
                <a:lnTo>
                  <a:pt x="202" y="2178"/>
                </a:lnTo>
                <a:lnTo>
                  <a:pt x="202" y="2128"/>
                </a:lnTo>
                <a:lnTo>
                  <a:pt x="202" y="2128"/>
                </a:lnTo>
                <a:lnTo>
                  <a:pt x="202" y="2080"/>
                </a:lnTo>
                <a:lnTo>
                  <a:pt x="204" y="2032"/>
                </a:lnTo>
                <a:lnTo>
                  <a:pt x="208" y="1982"/>
                </a:lnTo>
                <a:lnTo>
                  <a:pt x="212" y="1934"/>
                </a:lnTo>
                <a:lnTo>
                  <a:pt x="218" y="1888"/>
                </a:lnTo>
                <a:lnTo>
                  <a:pt x="224" y="1840"/>
                </a:lnTo>
                <a:lnTo>
                  <a:pt x="232" y="1792"/>
                </a:lnTo>
                <a:lnTo>
                  <a:pt x="242" y="1746"/>
                </a:lnTo>
                <a:lnTo>
                  <a:pt x="252" y="1700"/>
                </a:lnTo>
                <a:lnTo>
                  <a:pt x="264" y="1654"/>
                </a:lnTo>
                <a:lnTo>
                  <a:pt x="290" y="1562"/>
                </a:lnTo>
                <a:lnTo>
                  <a:pt x="320" y="1474"/>
                </a:lnTo>
                <a:lnTo>
                  <a:pt x="356" y="1386"/>
                </a:lnTo>
                <a:lnTo>
                  <a:pt x="396" y="1302"/>
                </a:lnTo>
                <a:lnTo>
                  <a:pt x="438" y="1220"/>
                </a:lnTo>
                <a:lnTo>
                  <a:pt x="486" y="1138"/>
                </a:lnTo>
                <a:lnTo>
                  <a:pt x="536" y="1060"/>
                </a:lnTo>
                <a:lnTo>
                  <a:pt x="590" y="984"/>
                </a:lnTo>
                <a:lnTo>
                  <a:pt x="648" y="912"/>
                </a:lnTo>
                <a:lnTo>
                  <a:pt x="710" y="842"/>
                </a:lnTo>
                <a:lnTo>
                  <a:pt x="774" y="774"/>
                </a:lnTo>
                <a:lnTo>
                  <a:pt x="840" y="710"/>
                </a:lnTo>
                <a:lnTo>
                  <a:pt x="910" y="648"/>
                </a:lnTo>
                <a:lnTo>
                  <a:pt x="984" y="590"/>
                </a:lnTo>
                <a:lnTo>
                  <a:pt x="1060" y="536"/>
                </a:lnTo>
                <a:lnTo>
                  <a:pt x="1138" y="486"/>
                </a:lnTo>
                <a:lnTo>
                  <a:pt x="1218" y="438"/>
                </a:lnTo>
                <a:lnTo>
                  <a:pt x="1302" y="396"/>
                </a:lnTo>
                <a:lnTo>
                  <a:pt x="1386" y="356"/>
                </a:lnTo>
                <a:lnTo>
                  <a:pt x="1474" y="322"/>
                </a:lnTo>
                <a:lnTo>
                  <a:pt x="1562" y="290"/>
                </a:lnTo>
                <a:lnTo>
                  <a:pt x="1654" y="264"/>
                </a:lnTo>
                <a:lnTo>
                  <a:pt x="1700" y="252"/>
                </a:lnTo>
                <a:lnTo>
                  <a:pt x="1746" y="242"/>
                </a:lnTo>
                <a:lnTo>
                  <a:pt x="1792" y="232"/>
                </a:lnTo>
                <a:lnTo>
                  <a:pt x="1840" y="224"/>
                </a:lnTo>
                <a:lnTo>
                  <a:pt x="1886" y="218"/>
                </a:lnTo>
                <a:lnTo>
                  <a:pt x="1934" y="212"/>
                </a:lnTo>
                <a:lnTo>
                  <a:pt x="1982" y="208"/>
                </a:lnTo>
                <a:lnTo>
                  <a:pt x="2030" y="204"/>
                </a:lnTo>
                <a:lnTo>
                  <a:pt x="2080" y="202"/>
                </a:lnTo>
                <a:lnTo>
                  <a:pt x="2128" y="202"/>
                </a:lnTo>
                <a:lnTo>
                  <a:pt x="2128" y="202"/>
                </a:lnTo>
                <a:lnTo>
                  <a:pt x="2176" y="202"/>
                </a:lnTo>
                <a:lnTo>
                  <a:pt x="2226" y="204"/>
                </a:lnTo>
                <a:lnTo>
                  <a:pt x="2274" y="208"/>
                </a:lnTo>
                <a:lnTo>
                  <a:pt x="2322" y="212"/>
                </a:lnTo>
                <a:lnTo>
                  <a:pt x="2370" y="218"/>
                </a:lnTo>
                <a:lnTo>
                  <a:pt x="2416" y="224"/>
                </a:lnTo>
                <a:lnTo>
                  <a:pt x="2464" y="232"/>
                </a:lnTo>
                <a:lnTo>
                  <a:pt x="2510" y="242"/>
                </a:lnTo>
                <a:lnTo>
                  <a:pt x="2556" y="252"/>
                </a:lnTo>
                <a:lnTo>
                  <a:pt x="2602" y="264"/>
                </a:lnTo>
                <a:lnTo>
                  <a:pt x="2694" y="290"/>
                </a:lnTo>
                <a:lnTo>
                  <a:pt x="2782" y="322"/>
                </a:lnTo>
                <a:lnTo>
                  <a:pt x="2870" y="356"/>
                </a:lnTo>
                <a:lnTo>
                  <a:pt x="2954" y="396"/>
                </a:lnTo>
                <a:lnTo>
                  <a:pt x="3038" y="438"/>
                </a:lnTo>
                <a:lnTo>
                  <a:pt x="3118" y="486"/>
                </a:lnTo>
                <a:lnTo>
                  <a:pt x="3196" y="536"/>
                </a:lnTo>
                <a:lnTo>
                  <a:pt x="3272" y="590"/>
                </a:lnTo>
                <a:lnTo>
                  <a:pt x="3346" y="648"/>
                </a:lnTo>
                <a:lnTo>
                  <a:pt x="3416" y="710"/>
                </a:lnTo>
                <a:lnTo>
                  <a:pt x="3482" y="774"/>
                </a:lnTo>
                <a:lnTo>
                  <a:pt x="3546" y="842"/>
                </a:lnTo>
                <a:lnTo>
                  <a:pt x="3608" y="912"/>
                </a:lnTo>
                <a:lnTo>
                  <a:pt x="3666" y="984"/>
                </a:lnTo>
                <a:lnTo>
                  <a:pt x="3720" y="1060"/>
                </a:lnTo>
                <a:lnTo>
                  <a:pt x="3770" y="1138"/>
                </a:lnTo>
                <a:lnTo>
                  <a:pt x="3818" y="1220"/>
                </a:lnTo>
                <a:lnTo>
                  <a:pt x="3860" y="1302"/>
                </a:lnTo>
                <a:lnTo>
                  <a:pt x="3900" y="1386"/>
                </a:lnTo>
                <a:lnTo>
                  <a:pt x="3936" y="1474"/>
                </a:lnTo>
                <a:lnTo>
                  <a:pt x="3966" y="1562"/>
                </a:lnTo>
                <a:lnTo>
                  <a:pt x="3992" y="1654"/>
                </a:lnTo>
                <a:lnTo>
                  <a:pt x="4004" y="1700"/>
                </a:lnTo>
                <a:lnTo>
                  <a:pt x="4014" y="1746"/>
                </a:lnTo>
                <a:lnTo>
                  <a:pt x="4024" y="1792"/>
                </a:lnTo>
                <a:lnTo>
                  <a:pt x="4032" y="1840"/>
                </a:lnTo>
                <a:lnTo>
                  <a:pt x="4038" y="1888"/>
                </a:lnTo>
                <a:lnTo>
                  <a:pt x="4044" y="1934"/>
                </a:lnTo>
                <a:lnTo>
                  <a:pt x="4048" y="1982"/>
                </a:lnTo>
                <a:lnTo>
                  <a:pt x="4052" y="2032"/>
                </a:lnTo>
                <a:lnTo>
                  <a:pt x="4054" y="2080"/>
                </a:lnTo>
                <a:lnTo>
                  <a:pt x="4054" y="2128"/>
                </a:lnTo>
                <a:lnTo>
                  <a:pt x="4054" y="2128"/>
                </a:lnTo>
                <a:lnTo>
                  <a:pt x="4054" y="2178"/>
                </a:lnTo>
                <a:lnTo>
                  <a:pt x="4052" y="2226"/>
                </a:lnTo>
                <a:lnTo>
                  <a:pt x="4048" y="2274"/>
                </a:lnTo>
                <a:lnTo>
                  <a:pt x="4044" y="2322"/>
                </a:lnTo>
                <a:lnTo>
                  <a:pt x="4038" y="2370"/>
                </a:lnTo>
                <a:lnTo>
                  <a:pt x="4032" y="2418"/>
                </a:lnTo>
                <a:lnTo>
                  <a:pt x="4024" y="2464"/>
                </a:lnTo>
                <a:lnTo>
                  <a:pt x="4014" y="2510"/>
                </a:lnTo>
                <a:lnTo>
                  <a:pt x="4004" y="2558"/>
                </a:lnTo>
                <a:lnTo>
                  <a:pt x="3992" y="2604"/>
                </a:lnTo>
                <a:lnTo>
                  <a:pt x="3966" y="2694"/>
                </a:lnTo>
                <a:lnTo>
                  <a:pt x="3936" y="2782"/>
                </a:lnTo>
                <a:lnTo>
                  <a:pt x="3900" y="2870"/>
                </a:lnTo>
                <a:lnTo>
                  <a:pt x="3860" y="2954"/>
                </a:lnTo>
                <a:lnTo>
                  <a:pt x="3818" y="3038"/>
                </a:lnTo>
                <a:lnTo>
                  <a:pt x="3770" y="3118"/>
                </a:lnTo>
                <a:lnTo>
                  <a:pt x="3720" y="3196"/>
                </a:lnTo>
                <a:lnTo>
                  <a:pt x="3666" y="3272"/>
                </a:lnTo>
                <a:lnTo>
                  <a:pt x="3608" y="3346"/>
                </a:lnTo>
                <a:lnTo>
                  <a:pt x="3546" y="3416"/>
                </a:lnTo>
                <a:lnTo>
                  <a:pt x="3482" y="3482"/>
                </a:lnTo>
                <a:lnTo>
                  <a:pt x="3416" y="3548"/>
                </a:lnTo>
                <a:lnTo>
                  <a:pt x="3346" y="3608"/>
                </a:lnTo>
                <a:lnTo>
                  <a:pt x="3272" y="3666"/>
                </a:lnTo>
                <a:lnTo>
                  <a:pt x="3196" y="3720"/>
                </a:lnTo>
                <a:lnTo>
                  <a:pt x="3118" y="3772"/>
                </a:lnTo>
                <a:lnTo>
                  <a:pt x="3038" y="3818"/>
                </a:lnTo>
                <a:lnTo>
                  <a:pt x="2954" y="3862"/>
                </a:lnTo>
                <a:lnTo>
                  <a:pt x="2870" y="3900"/>
                </a:lnTo>
                <a:lnTo>
                  <a:pt x="2782" y="3936"/>
                </a:lnTo>
                <a:lnTo>
                  <a:pt x="2694" y="3966"/>
                </a:lnTo>
                <a:lnTo>
                  <a:pt x="2602" y="3992"/>
                </a:lnTo>
                <a:lnTo>
                  <a:pt x="2556" y="4004"/>
                </a:lnTo>
                <a:lnTo>
                  <a:pt x="2510" y="4014"/>
                </a:lnTo>
                <a:lnTo>
                  <a:pt x="2464" y="4024"/>
                </a:lnTo>
                <a:lnTo>
                  <a:pt x="2416" y="4032"/>
                </a:lnTo>
                <a:lnTo>
                  <a:pt x="2370" y="4038"/>
                </a:lnTo>
                <a:lnTo>
                  <a:pt x="2322" y="4044"/>
                </a:lnTo>
                <a:lnTo>
                  <a:pt x="2274" y="4048"/>
                </a:lnTo>
                <a:lnTo>
                  <a:pt x="2226" y="4052"/>
                </a:lnTo>
                <a:lnTo>
                  <a:pt x="2176" y="4054"/>
                </a:lnTo>
                <a:lnTo>
                  <a:pt x="2128" y="4054"/>
                </a:lnTo>
                <a:lnTo>
                  <a:pt x="2128" y="4054"/>
                </a:lnTo>
                <a:close/>
              </a:path>
            </a:pathLst>
          </a:custGeom>
          <a:solidFill>
            <a:schemeClr val="accent5"/>
          </a:solidFill>
          <a:ln>
            <a:noFill/>
          </a:ln>
        </p:spPr>
        <p:txBody>
          <a:bodyPr vert="horz" wrap="square" lIns="162410" tIns="81205" rIns="162410" bIns="81205" numCol="1" anchor="ctr" anchorCtr="0" compatLnSpc="1">
            <a:prstTxWarp prst="textNoShape">
              <a:avLst/>
            </a:prstTxWarp>
          </a:bodyPr>
          <a:lstStyle/>
          <a:p>
            <a:pPr algn="ctr"/>
            <a:endParaRPr lang="en-US" sz="3463" b="1"/>
          </a:p>
        </p:txBody>
      </p:sp>
      <p:sp>
        <p:nvSpPr>
          <p:cNvPr id="20" name="Freeform 17">
            <a:extLst>
              <a:ext uri="{FF2B5EF4-FFF2-40B4-BE49-F238E27FC236}">
                <a16:creationId xmlns:a16="http://schemas.microsoft.com/office/drawing/2014/main" id="{9F06F444-36CE-4625-A00A-26D482B26821}"/>
              </a:ext>
              <a:ext uri="{C183D7F6-B498-43B3-948B-1728B52AA6E4}">
                <adec:decorative xmlns:adec="http://schemas.microsoft.com/office/drawing/2017/decorative" val="1"/>
              </a:ext>
            </a:extLst>
          </p:cNvPr>
          <p:cNvSpPr>
            <a:spLocks noChangeAspect="1" noEditPoints="1"/>
          </p:cNvSpPr>
          <p:nvPr/>
        </p:nvSpPr>
        <p:spPr bwMode="auto">
          <a:xfrm>
            <a:off x="365125" y="5476183"/>
            <a:ext cx="731520" cy="731520"/>
          </a:xfrm>
          <a:custGeom>
            <a:avLst/>
            <a:gdLst>
              <a:gd name="T0" fmla="*/ 1862 w 4256"/>
              <a:gd name="T1" fmla="*/ 16 h 4258"/>
              <a:gd name="T2" fmla="*/ 1504 w 4256"/>
              <a:gd name="T3" fmla="*/ 98 h 4258"/>
              <a:gd name="T4" fmla="*/ 1168 w 4256"/>
              <a:gd name="T5" fmla="*/ 236 h 4258"/>
              <a:gd name="T6" fmla="*/ 864 w 4256"/>
              <a:gd name="T7" fmla="*/ 428 h 4258"/>
              <a:gd name="T8" fmla="*/ 460 w 4256"/>
              <a:gd name="T9" fmla="*/ 824 h 4258"/>
              <a:gd name="T10" fmla="*/ 260 w 4256"/>
              <a:gd name="T11" fmla="*/ 1124 h 4258"/>
              <a:gd name="T12" fmla="*/ 114 w 4256"/>
              <a:gd name="T13" fmla="*/ 1454 h 4258"/>
              <a:gd name="T14" fmla="*/ 24 w 4256"/>
              <a:gd name="T15" fmla="*/ 1810 h 4258"/>
              <a:gd name="T16" fmla="*/ 0 w 4256"/>
              <a:gd name="T17" fmla="*/ 2128 h 4258"/>
              <a:gd name="T18" fmla="*/ 34 w 4256"/>
              <a:gd name="T19" fmla="*/ 2500 h 4258"/>
              <a:gd name="T20" fmla="*/ 130 w 4256"/>
              <a:gd name="T21" fmla="*/ 2852 h 4258"/>
              <a:gd name="T22" fmla="*/ 286 w 4256"/>
              <a:gd name="T23" fmla="*/ 3178 h 4258"/>
              <a:gd name="T24" fmla="*/ 492 w 4256"/>
              <a:gd name="T25" fmla="*/ 3474 h 4258"/>
              <a:gd name="T26" fmla="*/ 906 w 4256"/>
              <a:gd name="T27" fmla="*/ 3858 h 4258"/>
              <a:gd name="T28" fmla="*/ 1214 w 4256"/>
              <a:gd name="T29" fmla="*/ 4044 h 4258"/>
              <a:gd name="T30" fmla="*/ 1552 w 4256"/>
              <a:gd name="T31" fmla="*/ 4174 h 4258"/>
              <a:gd name="T32" fmla="*/ 1914 w 4256"/>
              <a:gd name="T33" fmla="*/ 4246 h 4258"/>
              <a:gd name="T34" fmla="*/ 2236 w 4256"/>
              <a:gd name="T35" fmla="*/ 4254 h 4258"/>
              <a:gd name="T36" fmla="*/ 2602 w 4256"/>
              <a:gd name="T37" fmla="*/ 4202 h 4258"/>
              <a:gd name="T38" fmla="*/ 2948 w 4256"/>
              <a:gd name="T39" fmla="*/ 4086 h 4258"/>
              <a:gd name="T40" fmla="*/ 3266 w 4256"/>
              <a:gd name="T41" fmla="*/ 3916 h 4258"/>
              <a:gd name="T42" fmla="*/ 3626 w 4256"/>
              <a:gd name="T43" fmla="*/ 3626 h 4258"/>
              <a:gd name="T44" fmla="*/ 3916 w 4256"/>
              <a:gd name="T45" fmla="*/ 3266 h 4258"/>
              <a:gd name="T46" fmla="*/ 4086 w 4256"/>
              <a:gd name="T47" fmla="*/ 2948 h 4258"/>
              <a:gd name="T48" fmla="*/ 4202 w 4256"/>
              <a:gd name="T49" fmla="*/ 2602 h 4258"/>
              <a:gd name="T50" fmla="*/ 4254 w 4256"/>
              <a:gd name="T51" fmla="*/ 2236 h 4258"/>
              <a:gd name="T52" fmla="*/ 4246 w 4256"/>
              <a:gd name="T53" fmla="*/ 1914 h 4258"/>
              <a:gd name="T54" fmla="*/ 4174 w 4256"/>
              <a:gd name="T55" fmla="*/ 1554 h 4258"/>
              <a:gd name="T56" fmla="*/ 4044 w 4256"/>
              <a:gd name="T57" fmla="*/ 1214 h 4258"/>
              <a:gd name="T58" fmla="*/ 3858 w 4256"/>
              <a:gd name="T59" fmla="*/ 906 h 4258"/>
              <a:gd name="T60" fmla="*/ 3474 w 4256"/>
              <a:gd name="T61" fmla="*/ 492 h 4258"/>
              <a:gd name="T62" fmla="*/ 3178 w 4256"/>
              <a:gd name="T63" fmla="*/ 286 h 4258"/>
              <a:gd name="T64" fmla="*/ 2852 w 4256"/>
              <a:gd name="T65" fmla="*/ 132 h 4258"/>
              <a:gd name="T66" fmla="*/ 2500 w 4256"/>
              <a:gd name="T67" fmla="*/ 34 h 4258"/>
              <a:gd name="T68" fmla="*/ 2128 w 4256"/>
              <a:gd name="T69" fmla="*/ 0 h 4258"/>
              <a:gd name="T70" fmla="*/ 1934 w 4256"/>
              <a:gd name="T71" fmla="*/ 4044 h 4258"/>
              <a:gd name="T72" fmla="*/ 1562 w 4256"/>
              <a:gd name="T73" fmla="*/ 3966 h 4258"/>
              <a:gd name="T74" fmla="*/ 984 w 4256"/>
              <a:gd name="T75" fmla="*/ 3666 h 4258"/>
              <a:gd name="T76" fmla="*/ 536 w 4256"/>
              <a:gd name="T77" fmla="*/ 3196 h 4258"/>
              <a:gd name="T78" fmla="*/ 264 w 4256"/>
              <a:gd name="T79" fmla="*/ 2604 h 4258"/>
              <a:gd name="T80" fmla="*/ 208 w 4256"/>
              <a:gd name="T81" fmla="*/ 2274 h 4258"/>
              <a:gd name="T82" fmla="*/ 208 w 4256"/>
              <a:gd name="T83" fmla="*/ 1982 h 4258"/>
              <a:gd name="T84" fmla="*/ 264 w 4256"/>
              <a:gd name="T85" fmla="*/ 1654 h 4258"/>
              <a:gd name="T86" fmla="*/ 536 w 4256"/>
              <a:gd name="T87" fmla="*/ 1060 h 4258"/>
              <a:gd name="T88" fmla="*/ 984 w 4256"/>
              <a:gd name="T89" fmla="*/ 590 h 4258"/>
              <a:gd name="T90" fmla="*/ 1562 w 4256"/>
              <a:gd name="T91" fmla="*/ 290 h 4258"/>
              <a:gd name="T92" fmla="*/ 1934 w 4256"/>
              <a:gd name="T93" fmla="*/ 212 h 4258"/>
              <a:gd name="T94" fmla="*/ 2226 w 4256"/>
              <a:gd name="T95" fmla="*/ 204 h 4258"/>
              <a:gd name="T96" fmla="*/ 2556 w 4256"/>
              <a:gd name="T97" fmla="*/ 252 h 4258"/>
              <a:gd name="T98" fmla="*/ 3118 w 4256"/>
              <a:gd name="T99" fmla="*/ 486 h 4258"/>
              <a:gd name="T100" fmla="*/ 3608 w 4256"/>
              <a:gd name="T101" fmla="*/ 912 h 4258"/>
              <a:gd name="T102" fmla="*/ 3936 w 4256"/>
              <a:gd name="T103" fmla="*/ 1474 h 4258"/>
              <a:gd name="T104" fmla="*/ 4038 w 4256"/>
              <a:gd name="T105" fmla="*/ 1888 h 4258"/>
              <a:gd name="T106" fmla="*/ 4054 w 4256"/>
              <a:gd name="T107" fmla="*/ 2178 h 4258"/>
              <a:gd name="T108" fmla="*/ 4014 w 4256"/>
              <a:gd name="T109" fmla="*/ 2510 h 4258"/>
              <a:gd name="T110" fmla="*/ 3818 w 4256"/>
              <a:gd name="T111" fmla="*/ 3038 h 4258"/>
              <a:gd name="T112" fmla="*/ 3416 w 4256"/>
              <a:gd name="T113" fmla="*/ 3548 h 4258"/>
              <a:gd name="T114" fmla="*/ 2870 w 4256"/>
              <a:gd name="T115" fmla="*/ 3900 h 4258"/>
              <a:gd name="T116" fmla="*/ 2416 w 4256"/>
              <a:gd name="T117" fmla="*/ 4032 h 4258"/>
              <a:gd name="T118" fmla="*/ 2128 w 4256"/>
              <a:gd name="T119" fmla="*/ 4054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6" h="4258">
                <a:moveTo>
                  <a:pt x="2128" y="0"/>
                </a:moveTo>
                <a:lnTo>
                  <a:pt x="2128" y="0"/>
                </a:lnTo>
                <a:lnTo>
                  <a:pt x="2074" y="0"/>
                </a:lnTo>
                <a:lnTo>
                  <a:pt x="2020" y="2"/>
                </a:lnTo>
                <a:lnTo>
                  <a:pt x="1966" y="6"/>
                </a:lnTo>
                <a:lnTo>
                  <a:pt x="1914" y="10"/>
                </a:lnTo>
                <a:lnTo>
                  <a:pt x="1862" y="16"/>
                </a:lnTo>
                <a:lnTo>
                  <a:pt x="1808" y="24"/>
                </a:lnTo>
                <a:lnTo>
                  <a:pt x="1756" y="34"/>
                </a:lnTo>
                <a:lnTo>
                  <a:pt x="1706" y="44"/>
                </a:lnTo>
                <a:lnTo>
                  <a:pt x="1654" y="56"/>
                </a:lnTo>
                <a:lnTo>
                  <a:pt x="1604" y="68"/>
                </a:lnTo>
                <a:lnTo>
                  <a:pt x="1552" y="82"/>
                </a:lnTo>
                <a:lnTo>
                  <a:pt x="1504" y="98"/>
                </a:lnTo>
                <a:lnTo>
                  <a:pt x="1454" y="114"/>
                </a:lnTo>
                <a:lnTo>
                  <a:pt x="1404" y="132"/>
                </a:lnTo>
                <a:lnTo>
                  <a:pt x="1356" y="150"/>
                </a:lnTo>
                <a:lnTo>
                  <a:pt x="1308" y="170"/>
                </a:lnTo>
                <a:lnTo>
                  <a:pt x="1262" y="190"/>
                </a:lnTo>
                <a:lnTo>
                  <a:pt x="1214" y="214"/>
                </a:lnTo>
                <a:lnTo>
                  <a:pt x="1168" y="236"/>
                </a:lnTo>
                <a:lnTo>
                  <a:pt x="1122" y="260"/>
                </a:lnTo>
                <a:lnTo>
                  <a:pt x="1078" y="286"/>
                </a:lnTo>
                <a:lnTo>
                  <a:pt x="1034" y="312"/>
                </a:lnTo>
                <a:lnTo>
                  <a:pt x="990" y="340"/>
                </a:lnTo>
                <a:lnTo>
                  <a:pt x="948" y="368"/>
                </a:lnTo>
                <a:lnTo>
                  <a:pt x="906" y="398"/>
                </a:lnTo>
                <a:lnTo>
                  <a:pt x="864" y="428"/>
                </a:lnTo>
                <a:lnTo>
                  <a:pt x="822" y="460"/>
                </a:lnTo>
                <a:lnTo>
                  <a:pt x="782" y="492"/>
                </a:lnTo>
                <a:lnTo>
                  <a:pt x="706" y="560"/>
                </a:lnTo>
                <a:lnTo>
                  <a:pt x="630" y="632"/>
                </a:lnTo>
                <a:lnTo>
                  <a:pt x="560" y="706"/>
                </a:lnTo>
                <a:lnTo>
                  <a:pt x="492" y="784"/>
                </a:lnTo>
                <a:lnTo>
                  <a:pt x="460" y="824"/>
                </a:lnTo>
                <a:lnTo>
                  <a:pt x="428" y="864"/>
                </a:lnTo>
                <a:lnTo>
                  <a:pt x="398" y="906"/>
                </a:lnTo>
                <a:lnTo>
                  <a:pt x="368" y="948"/>
                </a:lnTo>
                <a:lnTo>
                  <a:pt x="340" y="990"/>
                </a:lnTo>
                <a:lnTo>
                  <a:pt x="312" y="1034"/>
                </a:lnTo>
                <a:lnTo>
                  <a:pt x="286" y="1078"/>
                </a:lnTo>
                <a:lnTo>
                  <a:pt x="260" y="1124"/>
                </a:lnTo>
                <a:lnTo>
                  <a:pt x="236" y="1168"/>
                </a:lnTo>
                <a:lnTo>
                  <a:pt x="212" y="1214"/>
                </a:lnTo>
                <a:lnTo>
                  <a:pt x="190" y="1262"/>
                </a:lnTo>
                <a:lnTo>
                  <a:pt x="170" y="1308"/>
                </a:lnTo>
                <a:lnTo>
                  <a:pt x="150" y="1356"/>
                </a:lnTo>
                <a:lnTo>
                  <a:pt x="130" y="1406"/>
                </a:lnTo>
                <a:lnTo>
                  <a:pt x="114" y="1454"/>
                </a:lnTo>
                <a:lnTo>
                  <a:pt x="96" y="1504"/>
                </a:lnTo>
                <a:lnTo>
                  <a:pt x="82" y="1554"/>
                </a:lnTo>
                <a:lnTo>
                  <a:pt x="68" y="1604"/>
                </a:lnTo>
                <a:lnTo>
                  <a:pt x="54" y="1654"/>
                </a:lnTo>
                <a:lnTo>
                  <a:pt x="44" y="1706"/>
                </a:lnTo>
                <a:lnTo>
                  <a:pt x="34" y="1758"/>
                </a:lnTo>
                <a:lnTo>
                  <a:pt x="24" y="1810"/>
                </a:lnTo>
                <a:lnTo>
                  <a:pt x="16" y="1862"/>
                </a:lnTo>
                <a:lnTo>
                  <a:pt x="10" y="1914"/>
                </a:lnTo>
                <a:lnTo>
                  <a:pt x="6" y="1968"/>
                </a:lnTo>
                <a:lnTo>
                  <a:pt x="2" y="2020"/>
                </a:lnTo>
                <a:lnTo>
                  <a:pt x="0" y="2074"/>
                </a:lnTo>
                <a:lnTo>
                  <a:pt x="0" y="2128"/>
                </a:lnTo>
                <a:lnTo>
                  <a:pt x="0" y="2128"/>
                </a:lnTo>
                <a:lnTo>
                  <a:pt x="0" y="2182"/>
                </a:lnTo>
                <a:lnTo>
                  <a:pt x="2" y="2236"/>
                </a:lnTo>
                <a:lnTo>
                  <a:pt x="6" y="2290"/>
                </a:lnTo>
                <a:lnTo>
                  <a:pt x="10" y="2342"/>
                </a:lnTo>
                <a:lnTo>
                  <a:pt x="16" y="2396"/>
                </a:lnTo>
                <a:lnTo>
                  <a:pt x="24" y="2448"/>
                </a:lnTo>
                <a:lnTo>
                  <a:pt x="34" y="2500"/>
                </a:lnTo>
                <a:lnTo>
                  <a:pt x="44" y="2552"/>
                </a:lnTo>
                <a:lnTo>
                  <a:pt x="54" y="2602"/>
                </a:lnTo>
                <a:lnTo>
                  <a:pt x="68" y="2654"/>
                </a:lnTo>
                <a:lnTo>
                  <a:pt x="82" y="2704"/>
                </a:lnTo>
                <a:lnTo>
                  <a:pt x="96" y="2754"/>
                </a:lnTo>
                <a:lnTo>
                  <a:pt x="114" y="2802"/>
                </a:lnTo>
                <a:lnTo>
                  <a:pt x="130" y="2852"/>
                </a:lnTo>
                <a:lnTo>
                  <a:pt x="150" y="2900"/>
                </a:lnTo>
                <a:lnTo>
                  <a:pt x="170" y="2948"/>
                </a:lnTo>
                <a:lnTo>
                  <a:pt x="190" y="2996"/>
                </a:lnTo>
                <a:lnTo>
                  <a:pt x="212" y="3042"/>
                </a:lnTo>
                <a:lnTo>
                  <a:pt x="236" y="3088"/>
                </a:lnTo>
                <a:lnTo>
                  <a:pt x="260" y="3134"/>
                </a:lnTo>
                <a:lnTo>
                  <a:pt x="286" y="3178"/>
                </a:lnTo>
                <a:lnTo>
                  <a:pt x="312" y="3222"/>
                </a:lnTo>
                <a:lnTo>
                  <a:pt x="340" y="3266"/>
                </a:lnTo>
                <a:lnTo>
                  <a:pt x="368" y="3310"/>
                </a:lnTo>
                <a:lnTo>
                  <a:pt x="398" y="3352"/>
                </a:lnTo>
                <a:lnTo>
                  <a:pt x="428" y="3392"/>
                </a:lnTo>
                <a:lnTo>
                  <a:pt x="460" y="3434"/>
                </a:lnTo>
                <a:lnTo>
                  <a:pt x="492" y="3474"/>
                </a:lnTo>
                <a:lnTo>
                  <a:pt x="560" y="3552"/>
                </a:lnTo>
                <a:lnTo>
                  <a:pt x="630" y="3626"/>
                </a:lnTo>
                <a:lnTo>
                  <a:pt x="706" y="3696"/>
                </a:lnTo>
                <a:lnTo>
                  <a:pt x="782" y="3764"/>
                </a:lnTo>
                <a:lnTo>
                  <a:pt x="822" y="3796"/>
                </a:lnTo>
                <a:lnTo>
                  <a:pt x="864" y="3828"/>
                </a:lnTo>
                <a:lnTo>
                  <a:pt x="906" y="3858"/>
                </a:lnTo>
                <a:lnTo>
                  <a:pt x="948" y="3888"/>
                </a:lnTo>
                <a:lnTo>
                  <a:pt x="990" y="3916"/>
                </a:lnTo>
                <a:lnTo>
                  <a:pt x="1034" y="3944"/>
                </a:lnTo>
                <a:lnTo>
                  <a:pt x="1078" y="3970"/>
                </a:lnTo>
                <a:lnTo>
                  <a:pt x="1122" y="3996"/>
                </a:lnTo>
                <a:lnTo>
                  <a:pt x="1168" y="4020"/>
                </a:lnTo>
                <a:lnTo>
                  <a:pt x="1214" y="4044"/>
                </a:lnTo>
                <a:lnTo>
                  <a:pt x="1262" y="4066"/>
                </a:lnTo>
                <a:lnTo>
                  <a:pt x="1308" y="4086"/>
                </a:lnTo>
                <a:lnTo>
                  <a:pt x="1356" y="4106"/>
                </a:lnTo>
                <a:lnTo>
                  <a:pt x="1404" y="4126"/>
                </a:lnTo>
                <a:lnTo>
                  <a:pt x="1454" y="4144"/>
                </a:lnTo>
                <a:lnTo>
                  <a:pt x="1504" y="4160"/>
                </a:lnTo>
                <a:lnTo>
                  <a:pt x="1552" y="4174"/>
                </a:lnTo>
                <a:lnTo>
                  <a:pt x="1604" y="4188"/>
                </a:lnTo>
                <a:lnTo>
                  <a:pt x="1654" y="4202"/>
                </a:lnTo>
                <a:lnTo>
                  <a:pt x="1706" y="4214"/>
                </a:lnTo>
                <a:lnTo>
                  <a:pt x="1756" y="4224"/>
                </a:lnTo>
                <a:lnTo>
                  <a:pt x="1808" y="4232"/>
                </a:lnTo>
                <a:lnTo>
                  <a:pt x="1862" y="4240"/>
                </a:lnTo>
                <a:lnTo>
                  <a:pt x="1914" y="4246"/>
                </a:lnTo>
                <a:lnTo>
                  <a:pt x="1966" y="4250"/>
                </a:lnTo>
                <a:lnTo>
                  <a:pt x="2020" y="4254"/>
                </a:lnTo>
                <a:lnTo>
                  <a:pt x="2074" y="4256"/>
                </a:lnTo>
                <a:lnTo>
                  <a:pt x="2128" y="4258"/>
                </a:lnTo>
                <a:lnTo>
                  <a:pt x="2128" y="4258"/>
                </a:lnTo>
                <a:lnTo>
                  <a:pt x="2182" y="4256"/>
                </a:lnTo>
                <a:lnTo>
                  <a:pt x="2236" y="4254"/>
                </a:lnTo>
                <a:lnTo>
                  <a:pt x="2290" y="4250"/>
                </a:lnTo>
                <a:lnTo>
                  <a:pt x="2342" y="4246"/>
                </a:lnTo>
                <a:lnTo>
                  <a:pt x="2394" y="4240"/>
                </a:lnTo>
                <a:lnTo>
                  <a:pt x="2448" y="4232"/>
                </a:lnTo>
                <a:lnTo>
                  <a:pt x="2500" y="4224"/>
                </a:lnTo>
                <a:lnTo>
                  <a:pt x="2550" y="4214"/>
                </a:lnTo>
                <a:lnTo>
                  <a:pt x="2602" y="4202"/>
                </a:lnTo>
                <a:lnTo>
                  <a:pt x="2652" y="4188"/>
                </a:lnTo>
                <a:lnTo>
                  <a:pt x="2704" y="4174"/>
                </a:lnTo>
                <a:lnTo>
                  <a:pt x="2752" y="4160"/>
                </a:lnTo>
                <a:lnTo>
                  <a:pt x="2802" y="4144"/>
                </a:lnTo>
                <a:lnTo>
                  <a:pt x="2852" y="4126"/>
                </a:lnTo>
                <a:lnTo>
                  <a:pt x="2900" y="4106"/>
                </a:lnTo>
                <a:lnTo>
                  <a:pt x="2948" y="4086"/>
                </a:lnTo>
                <a:lnTo>
                  <a:pt x="2994" y="4066"/>
                </a:lnTo>
                <a:lnTo>
                  <a:pt x="3042" y="4044"/>
                </a:lnTo>
                <a:lnTo>
                  <a:pt x="3088" y="4020"/>
                </a:lnTo>
                <a:lnTo>
                  <a:pt x="3134" y="3996"/>
                </a:lnTo>
                <a:lnTo>
                  <a:pt x="3178" y="3970"/>
                </a:lnTo>
                <a:lnTo>
                  <a:pt x="3222" y="3944"/>
                </a:lnTo>
                <a:lnTo>
                  <a:pt x="3266" y="3916"/>
                </a:lnTo>
                <a:lnTo>
                  <a:pt x="3308" y="3888"/>
                </a:lnTo>
                <a:lnTo>
                  <a:pt x="3350" y="3858"/>
                </a:lnTo>
                <a:lnTo>
                  <a:pt x="3392" y="3828"/>
                </a:lnTo>
                <a:lnTo>
                  <a:pt x="3434" y="3796"/>
                </a:lnTo>
                <a:lnTo>
                  <a:pt x="3474" y="3764"/>
                </a:lnTo>
                <a:lnTo>
                  <a:pt x="3550" y="3696"/>
                </a:lnTo>
                <a:lnTo>
                  <a:pt x="3626" y="3626"/>
                </a:lnTo>
                <a:lnTo>
                  <a:pt x="3696" y="3552"/>
                </a:lnTo>
                <a:lnTo>
                  <a:pt x="3764" y="3474"/>
                </a:lnTo>
                <a:lnTo>
                  <a:pt x="3796" y="3434"/>
                </a:lnTo>
                <a:lnTo>
                  <a:pt x="3828" y="3392"/>
                </a:lnTo>
                <a:lnTo>
                  <a:pt x="3858" y="3352"/>
                </a:lnTo>
                <a:lnTo>
                  <a:pt x="3888" y="3310"/>
                </a:lnTo>
                <a:lnTo>
                  <a:pt x="3916" y="3266"/>
                </a:lnTo>
                <a:lnTo>
                  <a:pt x="3944" y="3222"/>
                </a:lnTo>
                <a:lnTo>
                  <a:pt x="3970" y="3178"/>
                </a:lnTo>
                <a:lnTo>
                  <a:pt x="3996" y="3134"/>
                </a:lnTo>
                <a:lnTo>
                  <a:pt x="4020" y="3088"/>
                </a:lnTo>
                <a:lnTo>
                  <a:pt x="4044" y="3042"/>
                </a:lnTo>
                <a:lnTo>
                  <a:pt x="4066" y="2996"/>
                </a:lnTo>
                <a:lnTo>
                  <a:pt x="4086" y="2948"/>
                </a:lnTo>
                <a:lnTo>
                  <a:pt x="4106" y="2900"/>
                </a:lnTo>
                <a:lnTo>
                  <a:pt x="4126" y="2852"/>
                </a:lnTo>
                <a:lnTo>
                  <a:pt x="4142" y="2802"/>
                </a:lnTo>
                <a:lnTo>
                  <a:pt x="4160" y="2754"/>
                </a:lnTo>
                <a:lnTo>
                  <a:pt x="4174" y="2704"/>
                </a:lnTo>
                <a:lnTo>
                  <a:pt x="4188" y="2654"/>
                </a:lnTo>
                <a:lnTo>
                  <a:pt x="4202" y="2602"/>
                </a:lnTo>
                <a:lnTo>
                  <a:pt x="4212" y="2552"/>
                </a:lnTo>
                <a:lnTo>
                  <a:pt x="4222" y="2500"/>
                </a:lnTo>
                <a:lnTo>
                  <a:pt x="4232" y="2448"/>
                </a:lnTo>
                <a:lnTo>
                  <a:pt x="4240" y="2396"/>
                </a:lnTo>
                <a:lnTo>
                  <a:pt x="4246" y="2342"/>
                </a:lnTo>
                <a:lnTo>
                  <a:pt x="4250" y="2290"/>
                </a:lnTo>
                <a:lnTo>
                  <a:pt x="4254" y="2236"/>
                </a:lnTo>
                <a:lnTo>
                  <a:pt x="4256" y="2182"/>
                </a:lnTo>
                <a:lnTo>
                  <a:pt x="4256" y="2128"/>
                </a:lnTo>
                <a:lnTo>
                  <a:pt x="4256" y="2128"/>
                </a:lnTo>
                <a:lnTo>
                  <a:pt x="4256" y="2074"/>
                </a:lnTo>
                <a:lnTo>
                  <a:pt x="4254" y="2020"/>
                </a:lnTo>
                <a:lnTo>
                  <a:pt x="4250" y="1968"/>
                </a:lnTo>
                <a:lnTo>
                  <a:pt x="4246" y="1914"/>
                </a:lnTo>
                <a:lnTo>
                  <a:pt x="4240" y="1862"/>
                </a:lnTo>
                <a:lnTo>
                  <a:pt x="4232" y="1810"/>
                </a:lnTo>
                <a:lnTo>
                  <a:pt x="4222" y="1758"/>
                </a:lnTo>
                <a:lnTo>
                  <a:pt x="4212" y="1706"/>
                </a:lnTo>
                <a:lnTo>
                  <a:pt x="4202" y="1654"/>
                </a:lnTo>
                <a:lnTo>
                  <a:pt x="4188" y="1604"/>
                </a:lnTo>
                <a:lnTo>
                  <a:pt x="4174" y="1554"/>
                </a:lnTo>
                <a:lnTo>
                  <a:pt x="4160" y="1504"/>
                </a:lnTo>
                <a:lnTo>
                  <a:pt x="4142" y="1454"/>
                </a:lnTo>
                <a:lnTo>
                  <a:pt x="4126" y="1406"/>
                </a:lnTo>
                <a:lnTo>
                  <a:pt x="4106" y="1356"/>
                </a:lnTo>
                <a:lnTo>
                  <a:pt x="4086" y="1308"/>
                </a:lnTo>
                <a:lnTo>
                  <a:pt x="4066" y="1262"/>
                </a:lnTo>
                <a:lnTo>
                  <a:pt x="4044" y="1214"/>
                </a:lnTo>
                <a:lnTo>
                  <a:pt x="4020" y="1168"/>
                </a:lnTo>
                <a:lnTo>
                  <a:pt x="3996" y="1124"/>
                </a:lnTo>
                <a:lnTo>
                  <a:pt x="3970" y="1078"/>
                </a:lnTo>
                <a:lnTo>
                  <a:pt x="3944" y="1034"/>
                </a:lnTo>
                <a:lnTo>
                  <a:pt x="3916" y="990"/>
                </a:lnTo>
                <a:lnTo>
                  <a:pt x="3888" y="948"/>
                </a:lnTo>
                <a:lnTo>
                  <a:pt x="3858" y="906"/>
                </a:lnTo>
                <a:lnTo>
                  <a:pt x="3828" y="864"/>
                </a:lnTo>
                <a:lnTo>
                  <a:pt x="3796" y="824"/>
                </a:lnTo>
                <a:lnTo>
                  <a:pt x="3764" y="784"/>
                </a:lnTo>
                <a:lnTo>
                  <a:pt x="3696" y="706"/>
                </a:lnTo>
                <a:lnTo>
                  <a:pt x="3626" y="632"/>
                </a:lnTo>
                <a:lnTo>
                  <a:pt x="3550" y="560"/>
                </a:lnTo>
                <a:lnTo>
                  <a:pt x="3474" y="492"/>
                </a:lnTo>
                <a:lnTo>
                  <a:pt x="3434" y="460"/>
                </a:lnTo>
                <a:lnTo>
                  <a:pt x="3392" y="428"/>
                </a:lnTo>
                <a:lnTo>
                  <a:pt x="3350" y="398"/>
                </a:lnTo>
                <a:lnTo>
                  <a:pt x="3308" y="368"/>
                </a:lnTo>
                <a:lnTo>
                  <a:pt x="3266" y="340"/>
                </a:lnTo>
                <a:lnTo>
                  <a:pt x="3222" y="312"/>
                </a:lnTo>
                <a:lnTo>
                  <a:pt x="3178" y="286"/>
                </a:lnTo>
                <a:lnTo>
                  <a:pt x="3134" y="260"/>
                </a:lnTo>
                <a:lnTo>
                  <a:pt x="3088" y="236"/>
                </a:lnTo>
                <a:lnTo>
                  <a:pt x="3042" y="214"/>
                </a:lnTo>
                <a:lnTo>
                  <a:pt x="2994" y="190"/>
                </a:lnTo>
                <a:lnTo>
                  <a:pt x="2948" y="170"/>
                </a:lnTo>
                <a:lnTo>
                  <a:pt x="2900" y="150"/>
                </a:lnTo>
                <a:lnTo>
                  <a:pt x="2852" y="132"/>
                </a:lnTo>
                <a:lnTo>
                  <a:pt x="2802" y="114"/>
                </a:lnTo>
                <a:lnTo>
                  <a:pt x="2752" y="98"/>
                </a:lnTo>
                <a:lnTo>
                  <a:pt x="2704" y="82"/>
                </a:lnTo>
                <a:lnTo>
                  <a:pt x="2652" y="68"/>
                </a:lnTo>
                <a:lnTo>
                  <a:pt x="2602" y="56"/>
                </a:lnTo>
                <a:lnTo>
                  <a:pt x="2550" y="44"/>
                </a:lnTo>
                <a:lnTo>
                  <a:pt x="2500" y="34"/>
                </a:lnTo>
                <a:lnTo>
                  <a:pt x="2448" y="24"/>
                </a:lnTo>
                <a:lnTo>
                  <a:pt x="2394" y="16"/>
                </a:lnTo>
                <a:lnTo>
                  <a:pt x="2342" y="10"/>
                </a:lnTo>
                <a:lnTo>
                  <a:pt x="2290" y="6"/>
                </a:lnTo>
                <a:lnTo>
                  <a:pt x="2236" y="2"/>
                </a:lnTo>
                <a:lnTo>
                  <a:pt x="2182" y="0"/>
                </a:lnTo>
                <a:lnTo>
                  <a:pt x="2128" y="0"/>
                </a:lnTo>
                <a:lnTo>
                  <a:pt x="2128" y="0"/>
                </a:lnTo>
                <a:close/>
                <a:moveTo>
                  <a:pt x="2128" y="4054"/>
                </a:moveTo>
                <a:lnTo>
                  <a:pt x="2128" y="4054"/>
                </a:lnTo>
                <a:lnTo>
                  <a:pt x="2080" y="4054"/>
                </a:lnTo>
                <a:lnTo>
                  <a:pt x="2030" y="4052"/>
                </a:lnTo>
                <a:lnTo>
                  <a:pt x="1982" y="4048"/>
                </a:lnTo>
                <a:lnTo>
                  <a:pt x="1934" y="4044"/>
                </a:lnTo>
                <a:lnTo>
                  <a:pt x="1886" y="4038"/>
                </a:lnTo>
                <a:lnTo>
                  <a:pt x="1840" y="4032"/>
                </a:lnTo>
                <a:lnTo>
                  <a:pt x="1792" y="4024"/>
                </a:lnTo>
                <a:lnTo>
                  <a:pt x="1746" y="4014"/>
                </a:lnTo>
                <a:lnTo>
                  <a:pt x="1700" y="4004"/>
                </a:lnTo>
                <a:lnTo>
                  <a:pt x="1654" y="3992"/>
                </a:lnTo>
                <a:lnTo>
                  <a:pt x="1562" y="3966"/>
                </a:lnTo>
                <a:lnTo>
                  <a:pt x="1474" y="3936"/>
                </a:lnTo>
                <a:lnTo>
                  <a:pt x="1386" y="3900"/>
                </a:lnTo>
                <a:lnTo>
                  <a:pt x="1302" y="3862"/>
                </a:lnTo>
                <a:lnTo>
                  <a:pt x="1218" y="3818"/>
                </a:lnTo>
                <a:lnTo>
                  <a:pt x="1138" y="3772"/>
                </a:lnTo>
                <a:lnTo>
                  <a:pt x="1060" y="3720"/>
                </a:lnTo>
                <a:lnTo>
                  <a:pt x="984" y="3666"/>
                </a:lnTo>
                <a:lnTo>
                  <a:pt x="910" y="3608"/>
                </a:lnTo>
                <a:lnTo>
                  <a:pt x="840" y="3548"/>
                </a:lnTo>
                <a:lnTo>
                  <a:pt x="774" y="3482"/>
                </a:lnTo>
                <a:lnTo>
                  <a:pt x="710" y="3416"/>
                </a:lnTo>
                <a:lnTo>
                  <a:pt x="648" y="3346"/>
                </a:lnTo>
                <a:lnTo>
                  <a:pt x="590" y="3272"/>
                </a:lnTo>
                <a:lnTo>
                  <a:pt x="536" y="3196"/>
                </a:lnTo>
                <a:lnTo>
                  <a:pt x="486" y="3118"/>
                </a:lnTo>
                <a:lnTo>
                  <a:pt x="438" y="3038"/>
                </a:lnTo>
                <a:lnTo>
                  <a:pt x="396" y="2954"/>
                </a:lnTo>
                <a:lnTo>
                  <a:pt x="356" y="2870"/>
                </a:lnTo>
                <a:lnTo>
                  <a:pt x="320" y="2782"/>
                </a:lnTo>
                <a:lnTo>
                  <a:pt x="290" y="2694"/>
                </a:lnTo>
                <a:lnTo>
                  <a:pt x="264" y="2604"/>
                </a:lnTo>
                <a:lnTo>
                  <a:pt x="252" y="2558"/>
                </a:lnTo>
                <a:lnTo>
                  <a:pt x="242" y="2510"/>
                </a:lnTo>
                <a:lnTo>
                  <a:pt x="232" y="2464"/>
                </a:lnTo>
                <a:lnTo>
                  <a:pt x="224" y="2418"/>
                </a:lnTo>
                <a:lnTo>
                  <a:pt x="218" y="2370"/>
                </a:lnTo>
                <a:lnTo>
                  <a:pt x="212" y="2322"/>
                </a:lnTo>
                <a:lnTo>
                  <a:pt x="208" y="2274"/>
                </a:lnTo>
                <a:lnTo>
                  <a:pt x="204" y="2226"/>
                </a:lnTo>
                <a:lnTo>
                  <a:pt x="202" y="2178"/>
                </a:lnTo>
                <a:lnTo>
                  <a:pt x="202" y="2128"/>
                </a:lnTo>
                <a:lnTo>
                  <a:pt x="202" y="2128"/>
                </a:lnTo>
                <a:lnTo>
                  <a:pt x="202" y="2080"/>
                </a:lnTo>
                <a:lnTo>
                  <a:pt x="204" y="2032"/>
                </a:lnTo>
                <a:lnTo>
                  <a:pt x="208" y="1982"/>
                </a:lnTo>
                <a:lnTo>
                  <a:pt x="212" y="1934"/>
                </a:lnTo>
                <a:lnTo>
                  <a:pt x="218" y="1888"/>
                </a:lnTo>
                <a:lnTo>
                  <a:pt x="224" y="1840"/>
                </a:lnTo>
                <a:lnTo>
                  <a:pt x="232" y="1792"/>
                </a:lnTo>
                <a:lnTo>
                  <a:pt x="242" y="1746"/>
                </a:lnTo>
                <a:lnTo>
                  <a:pt x="252" y="1700"/>
                </a:lnTo>
                <a:lnTo>
                  <a:pt x="264" y="1654"/>
                </a:lnTo>
                <a:lnTo>
                  <a:pt x="290" y="1562"/>
                </a:lnTo>
                <a:lnTo>
                  <a:pt x="320" y="1474"/>
                </a:lnTo>
                <a:lnTo>
                  <a:pt x="356" y="1386"/>
                </a:lnTo>
                <a:lnTo>
                  <a:pt x="396" y="1302"/>
                </a:lnTo>
                <a:lnTo>
                  <a:pt x="438" y="1220"/>
                </a:lnTo>
                <a:lnTo>
                  <a:pt x="486" y="1138"/>
                </a:lnTo>
                <a:lnTo>
                  <a:pt x="536" y="1060"/>
                </a:lnTo>
                <a:lnTo>
                  <a:pt x="590" y="984"/>
                </a:lnTo>
                <a:lnTo>
                  <a:pt x="648" y="912"/>
                </a:lnTo>
                <a:lnTo>
                  <a:pt x="710" y="842"/>
                </a:lnTo>
                <a:lnTo>
                  <a:pt x="774" y="774"/>
                </a:lnTo>
                <a:lnTo>
                  <a:pt x="840" y="710"/>
                </a:lnTo>
                <a:lnTo>
                  <a:pt x="910" y="648"/>
                </a:lnTo>
                <a:lnTo>
                  <a:pt x="984" y="590"/>
                </a:lnTo>
                <a:lnTo>
                  <a:pt x="1060" y="536"/>
                </a:lnTo>
                <a:lnTo>
                  <a:pt x="1138" y="486"/>
                </a:lnTo>
                <a:lnTo>
                  <a:pt x="1218" y="438"/>
                </a:lnTo>
                <a:lnTo>
                  <a:pt x="1302" y="396"/>
                </a:lnTo>
                <a:lnTo>
                  <a:pt x="1386" y="356"/>
                </a:lnTo>
                <a:lnTo>
                  <a:pt x="1474" y="322"/>
                </a:lnTo>
                <a:lnTo>
                  <a:pt x="1562" y="290"/>
                </a:lnTo>
                <a:lnTo>
                  <a:pt x="1654" y="264"/>
                </a:lnTo>
                <a:lnTo>
                  <a:pt x="1700" y="252"/>
                </a:lnTo>
                <a:lnTo>
                  <a:pt x="1746" y="242"/>
                </a:lnTo>
                <a:lnTo>
                  <a:pt x="1792" y="232"/>
                </a:lnTo>
                <a:lnTo>
                  <a:pt x="1840" y="224"/>
                </a:lnTo>
                <a:lnTo>
                  <a:pt x="1886" y="218"/>
                </a:lnTo>
                <a:lnTo>
                  <a:pt x="1934" y="212"/>
                </a:lnTo>
                <a:lnTo>
                  <a:pt x="1982" y="208"/>
                </a:lnTo>
                <a:lnTo>
                  <a:pt x="2030" y="204"/>
                </a:lnTo>
                <a:lnTo>
                  <a:pt x="2080" y="202"/>
                </a:lnTo>
                <a:lnTo>
                  <a:pt x="2128" y="202"/>
                </a:lnTo>
                <a:lnTo>
                  <a:pt x="2128" y="202"/>
                </a:lnTo>
                <a:lnTo>
                  <a:pt x="2176" y="202"/>
                </a:lnTo>
                <a:lnTo>
                  <a:pt x="2226" y="204"/>
                </a:lnTo>
                <a:lnTo>
                  <a:pt x="2274" y="208"/>
                </a:lnTo>
                <a:lnTo>
                  <a:pt x="2322" y="212"/>
                </a:lnTo>
                <a:lnTo>
                  <a:pt x="2370" y="218"/>
                </a:lnTo>
                <a:lnTo>
                  <a:pt x="2416" y="224"/>
                </a:lnTo>
                <a:lnTo>
                  <a:pt x="2464" y="232"/>
                </a:lnTo>
                <a:lnTo>
                  <a:pt x="2510" y="242"/>
                </a:lnTo>
                <a:lnTo>
                  <a:pt x="2556" y="252"/>
                </a:lnTo>
                <a:lnTo>
                  <a:pt x="2602" y="264"/>
                </a:lnTo>
                <a:lnTo>
                  <a:pt x="2694" y="290"/>
                </a:lnTo>
                <a:lnTo>
                  <a:pt x="2782" y="322"/>
                </a:lnTo>
                <a:lnTo>
                  <a:pt x="2870" y="356"/>
                </a:lnTo>
                <a:lnTo>
                  <a:pt x="2954" y="396"/>
                </a:lnTo>
                <a:lnTo>
                  <a:pt x="3038" y="438"/>
                </a:lnTo>
                <a:lnTo>
                  <a:pt x="3118" y="486"/>
                </a:lnTo>
                <a:lnTo>
                  <a:pt x="3196" y="536"/>
                </a:lnTo>
                <a:lnTo>
                  <a:pt x="3272" y="590"/>
                </a:lnTo>
                <a:lnTo>
                  <a:pt x="3346" y="648"/>
                </a:lnTo>
                <a:lnTo>
                  <a:pt x="3416" y="710"/>
                </a:lnTo>
                <a:lnTo>
                  <a:pt x="3482" y="774"/>
                </a:lnTo>
                <a:lnTo>
                  <a:pt x="3546" y="842"/>
                </a:lnTo>
                <a:lnTo>
                  <a:pt x="3608" y="912"/>
                </a:lnTo>
                <a:lnTo>
                  <a:pt x="3666" y="984"/>
                </a:lnTo>
                <a:lnTo>
                  <a:pt x="3720" y="1060"/>
                </a:lnTo>
                <a:lnTo>
                  <a:pt x="3770" y="1138"/>
                </a:lnTo>
                <a:lnTo>
                  <a:pt x="3818" y="1220"/>
                </a:lnTo>
                <a:lnTo>
                  <a:pt x="3860" y="1302"/>
                </a:lnTo>
                <a:lnTo>
                  <a:pt x="3900" y="1386"/>
                </a:lnTo>
                <a:lnTo>
                  <a:pt x="3936" y="1474"/>
                </a:lnTo>
                <a:lnTo>
                  <a:pt x="3966" y="1562"/>
                </a:lnTo>
                <a:lnTo>
                  <a:pt x="3992" y="1654"/>
                </a:lnTo>
                <a:lnTo>
                  <a:pt x="4004" y="1700"/>
                </a:lnTo>
                <a:lnTo>
                  <a:pt x="4014" y="1746"/>
                </a:lnTo>
                <a:lnTo>
                  <a:pt x="4024" y="1792"/>
                </a:lnTo>
                <a:lnTo>
                  <a:pt x="4032" y="1840"/>
                </a:lnTo>
                <a:lnTo>
                  <a:pt x="4038" y="1888"/>
                </a:lnTo>
                <a:lnTo>
                  <a:pt x="4044" y="1934"/>
                </a:lnTo>
                <a:lnTo>
                  <a:pt x="4048" y="1982"/>
                </a:lnTo>
                <a:lnTo>
                  <a:pt x="4052" y="2032"/>
                </a:lnTo>
                <a:lnTo>
                  <a:pt x="4054" y="2080"/>
                </a:lnTo>
                <a:lnTo>
                  <a:pt x="4054" y="2128"/>
                </a:lnTo>
                <a:lnTo>
                  <a:pt x="4054" y="2128"/>
                </a:lnTo>
                <a:lnTo>
                  <a:pt x="4054" y="2178"/>
                </a:lnTo>
                <a:lnTo>
                  <a:pt x="4052" y="2226"/>
                </a:lnTo>
                <a:lnTo>
                  <a:pt x="4048" y="2274"/>
                </a:lnTo>
                <a:lnTo>
                  <a:pt x="4044" y="2322"/>
                </a:lnTo>
                <a:lnTo>
                  <a:pt x="4038" y="2370"/>
                </a:lnTo>
                <a:lnTo>
                  <a:pt x="4032" y="2418"/>
                </a:lnTo>
                <a:lnTo>
                  <a:pt x="4024" y="2464"/>
                </a:lnTo>
                <a:lnTo>
                  <a:pt x="4014" y="2510"/>
                </a:lnTo>
                <a:lnTo>
                  <a:pt x="4004" y="2558"/>
                </a:lnTo>
                <a:lnTo>
                  <a:pt x="3992" y="2604"/>
                </a:lnTo>
                <a:lnTo>
                  <a:pt x="3966" y="2694"/>
                </a:lnTo>
                <a:lnTo>
                  <a:pt x="3936" y="2782"/>
                </a:lnTo>
                <a:lnTo>
                  <a:pt x="3900" y="2870"/>
                </a:lnTo>
                <a:lnTo>
                  <a:pt x="3860" y="2954"/>
                </a:lnTo>
                <a:lnTo>
                  <a:pt x="3818" y="3038"/>
                </a:lnTo>
                <a:lnTo>
                  <a:pt x="3770" y="3118"/>
                </a:lnTo>
                <a:lnTo>
                  <a:pt x="3720" y="3196"/>
                </a:lnTo>
                <a:lnTo>
                  <a:pt x="3666" y="3272"/>
                </a:lnTo>
                <a:lnTo>
                  <a:pt x="3608" y="3346"/>
                </a:lnTo>
                <a:lnTo>
                  <a:pt x="3546" y="3416"/>
                </a:lnTo>
                <a:lnTo>
                  <a:pt x="3482" y="3482"/>
                </a:lnTo>
                <a:lnTo>
                  <a:pt x="3416" y="3548"/>
                </a:lnTo>
                <a:lnTo>
                  <a:pt x="3346" y="3608"/>
                </a:lnTo>
                <a:lnTo>
                  <a:pt x="3272" y="3666"/>
                </a:lnTo>
                <a:lnTo>
                  <a:pt x="3196" y="3720"/>
                </a:lnTo>
                <a:lnTo>
                  <a:pt x="3118" y="3772"/>
                </a:lnTo>
                <a:lnTo>
                  <a:pt x="3038" y="3818"/>
                </a:lnTo>
                <a:lnTo>
                  <a:pt x="2954" y="3862"/>
                </a:lnTo>
                <a:lnTo>
                  <a:pt x="2870" y="3900"/>
                </a:lnTo>
                <a:lnTo>
                  <a:pt x="2782" y="3936"/>
                </a:lnTo>
                <a:lnTo>
                  <a:pt x="2694" y="3966"/>
                </a:lnTo>
                <a:lnTo>
                  <a:pt x="2602" y="3992"/>
                </a:lnTo>
                <a:lnTo>
                  <a:pt x="2556" y="4004"/>
                </a:lnTo>
                <a:lnTo>
                  <a:pt x="2510" y="4014"/>
                </a:lnTo>
                <a:lnTo>
                  <a:pt x="2464" y="4024"/>
                </a:lnTo>
                <a:lnTo>
                  <a:pt x="2416" y="4032"/>
                </a:lnTo>
                <a:lnTo>
                  <a:pt x="2370" y="4038"/>
                </a:lnTo>
                <a:lnTo>
                  <a:pt x="2322" y="4044"/>
                </a:lnTo>
                <a:lnTo>
                  <a:pt x="2274" y="4048"/>
                </a:lnTo>
                <a:lnTo>
                  <a:pt x="2226" y="4052"/>
                </a:lnTo>
                <a:lnTo>
                  <a:pt x="2176" y="4054"/>
                </a:lnTo>
                <a:lnTo>
                  <a:pt x="2128" y="4054"/>
                </a:lnTo>
                <a:lnTo>
                  <a:pt x="2128" y="4054"/>
                </a:lnTo>
                <a:close/>
              </a:path>
            </a:pathLst>
          </a:custGeom>
          <a:solidFill>
            <a:schemeClr val="accent5"/>
          </a:solidFill>
          <a:ln>
            <a:noFill/>
          </a:ln>
        </p:spPr>
        <p:txBody>
          <a:bodyPr vert="horz" wrap="square" lIns="162410" tIns="81205" rIns="162410" bIns="81205" numCol="1" anchor="ctr" anchorCtr="0" compatLnSpc="1">
            <a:prstTxWarp prst="textNoShape">
              <a:avLst/>
            </a:prstTxWarp>
          </a:bodyPr>
          <a:lstStyle/>
          <a:p>
            <a:pPr algn="ctr"/>
            <a:endParaRPr lang="en-US" sz="3463" b="1"/>
          </a:p>
        </p:txBody>
      </p:sp>
      <p:sp>
        <p:nvSpPr>
          <p:cNvPr id="21" name="Freeform 17">
            <a:extLst>
              <a:ext uri="{FF2B5EF4-FFF2-40B4-BE49-F238E27FC236}">
                <a16:creationId xmlns:a16="http://schemas.microsoft.com/office/drawing/2014/main" id="{B8F12D75-5F6E-487E-9E5D-BB175279F0C1}"/>
              </a:ext>
              <a:ext uri="{C183D7F6-B498-43B3-948B-1728B52AA6E4}">
                <adec:decorative xmlns:adec="http://schemas.microsoft.com/office/drawing/2017/decorative" val="1"/>
              </a:ext>
            </a:extLst>
          </p:cNvPr>
          <p:cNvSpPr>
            <a:spLocks noChangeAspect="1" noEditPoints="1"/>
          </p:cNvSpPr>
          <p:nvPr/>
        </p:nvSpPr>
        <p:spPr bwMode="auto">
          <a:xfrm>
            <a:off x="365125" y="6299143"/>
            <a:ext cx="731520" cy="731520"/>
          </a:xfrm>
          <a:custGeom>
            <a:avLst/>
            <a:gdLst>
              <a:gd name="T0" fmla="*/ 1862 w 4256"/>
              <a:gd name="T1" fmla="*/ 16 h 4258"/>
              <a:gd name="T2" fmla="*/ 1504 w 4256"/>
              <a:gd name="T3" fmla="*/ 98 h 4258"/>
              <a:gd name="T4" fmla="*/ 1168 w 4256"/>
              <a:gd name="T5" fmla="*/ 236 h 4258"/>
              <a:gd name="T6" fmla="*/ 864 w 4256"/>
              <a:gd name="T7" fmla="*/ 428 h 4258"/>
              <a:gd name="T8" fmla="*/ 460 w 4256"/>
              <a:gd name="T9" fmla="*/ 824 h 4258"/>
              <a:gd name="T10" fmla="*/ 260 w 4256"/>
              <a:gd name="T11" fmla="*/ 1124 h 4258"/>
              <a:gd name="T12" fmla="*/ 114 w 4256"/>
              <a:gd name="T13" fmla="*/ 1454 h 4258"/>
              <a:gd name="T14" fmla="*/ 24 w 4256"/>
              <a:gd name="T15" fmla="*/ 1810 h 4258"/>
              <a:gd name="T16" fmla="*/ 0 w 4256"/>
              <a:gd name="T17" fmla="*/ 2128 h 4258"/>
              <a:gd name="T18" fmla="*/ 34 w 4256"/>
              <a:gd name="T19" fmla="*/ 2500 h 4258"/>
              <a:gd name="T20" fmla="*/ 130 w 4256"/>
              <a:gd name="T21" fmla="*/ 2852 h 4258"/>
              <a:gd name="T22" fmla="*/ 286 w 4256"/>
              <a:gd name="T23" fmla="*/ 3178 h 4258"/>
              <a:gd name="T24" fmla="*/ 492 w 4256"/>
              <a:gd name="T25" fmla="*/ 3474 h 4258"/>
              <a:gd name="T26" fmla="*/ 906 w 4256"/>
              <a:gd name="T27" fmla="*/ 3858 h 4258"/>
              <a:gd name="T28" fmla="*/ 1214 w 4256"/>
              <a:gd name="T29" fmla="*/ 4044 h 4258"/>
              <a:gd name="T30" fmla="*/ 1552 w 4256"/>
              <a:gd name="T31" fmla="*/ 4174 h 4258"/>
              <a:gd name="T32" fmla="*/ 1914 w 4256"/>
              <a:gd name="T33" fmla="*/ 4246 h 4258"/>
              <a:gd name="T34" fmla="*/ 2236 w 4256"/>
              <a:gd name="T35" fmla="*/ 4254 h 4258"/>
              <a:gd name="T36" fmla="*/ 2602 w 4256"/>
              <a:gd name="T37" fmla="*/ 4202 h 4258"/>
              <a:gd name="T38" fmla="*/ 2948 w 4256"/>
              <a:gd name="T39" fmla="*/ 4086 h 4258"/>
              <a:gd name="T40" fmla="*/ 3266 w 4256"/>
              <a:gd name="T41" fmla="*/ 3916 h 4258"/>
              <a:gd name="T42" fmla="*/ 3626 w 4256"/>
              <a:gd name="T43" fmla="*/ 3626 h 4258"/>
              <a:gd name="T44" fmla="*/ 3916 w 4256"/>
              <a:gd name="T45" fmla="*/ 3266 h 4258"/>
              <a:gd name="T46" fmla="*/ 4086 w 4256"/>
              <a:gd name="T47" fmla="*/ 2948 h 4258"/>
              <a:gd name="T48" fmla="*/ 4202 w 4256"/>
              <a:gd name="T49" fmla="*/ 2602 h 4258"/>
              <a:gd name="T50" fmla="*/ 4254 w 4256"/>
              <a:gd name="T51" fmla="*/ 2236 h 4258"/>
              <a:gd name="T52" fmla="*/ 4246 w 4256"/>
              <a:gd name="T53" fmla="*/ 1914 h 4258"/>
              <a:gd name="T54" fmla="*/ 4174 w 4256"/>
              <a:gd name="T55" fmla="*/ 1554 h 4258"/>
              <a:gd name="T56" fmla="*/ 4044 w 4256"/>
              <a:gd name="T57" fmla="*/ 1214 h 4258"/>
              <a:gd name="T58" fmla="*/ 3858 w 4256"/>
              <a:gd name="T59" fmla="*/ 906 h 4258"/>
              <a:gd name="T60" fmla="*/ 3474 w 4256"/>
              <a:gd name="T61" fmla="*/ 492 h 4258"/>
              <a:gd name="T62" fmla="*/ 3178 w 4256"/>
              <a:gd name="T63" fmla="*/ 286 h 4258"/>
              <a:gd name="T64" fmla="*/ 2852 w 4256"/>
              <a:gd name="T65" fmla="*/ 132 h 4258"/>
              <a:gd name="T66" fmla="*/ 2500 w 4256"/>
              <a:gd name="T67" fmla="*/ 34 h 4258"/>
              <a:gd name="T68" fmla="*/ 2128 w 4256"/>
              <a:gd name="T69" fmla="*/ 0 h 4258"/>
              <a:gd name="T70" fmla="*/ 1934 w 4256"/>
              <a:gd name="T71" fmla="*/ 4044 h 4258"/>
              <a:gd name="T72" fmla="*/ 1562 w 4256"/>
              <a:gd name="T73" fmla="*/ 3966 h 4258"/>
              <a:gd name="T74" fmla="*/ 984 w 4256"/>
              <a:gd name="T75" fmla="*/ 3666 h 4258"/>
              <a:gd name="T76" fmla="*/ 536 w 4256"/>
              <a:gd name="T77" fmla="*/ 3196 h 4258"/>
              <a:gd name="T78" fmla="*/ 264 w 4256"/>
              <a:gd name="T79" fmla="*/ 2604 h 4258"/>
              <a:gd name="T80" fmla="*/ 208 w 4256"/>
              <a:gd name="T81" fmla="*/ 2274 h 4258"/>
              <a:gd name="T82" fmla="*/ 208 w 4256"/>
              <a:gd name="T83" fmla="*/ 1982 h 4258"/>
              <a:gd name="T84" fmla="*/ 264 w 4256"/>
              <a:gd name="T85" fmla="*/ 1654 h 4258"/>
              <a:gd name="T86" fmla="*/ 536 w 4256"/>
              <a:gd name="T87" fmla="*/ 1060 h 4258"/>
              <a:gd name="T88" fmla="*/ 984 w 4256"/>
              <a:gd name="T89" fmla="*/ 590 h 4258"/>
              <a:gd name="T90" fmla="*/ 1562 w 4256"/>
              <a:gd name="T91" fmla="*/ 290 h 4258"/>
              <a:gd name="T92" fmla="*/ 1934 w 4256"/>
              <a:gd name="T93" fmla="*/ 212 h 4258"/>
              <a:gd name="T94" fmla="*/ 2226 w 4256"/>
              <a:gd name="T95" fmla="*/ 204 h 4258"/>
              <a:gd name="T96" fmla="*/ 2556 w 4256"/>
              <a:gd name="T97" fmla="*/ 252 h 4258"/>
              <a:gd name="T98" fmla="*/ 3118 w 4256"/>
              <a:gd name="T99" fmla="*/ 486 h 4258"/>
              <a:gd name="T100" fmla="*/ 3608 w 4256"/>
              <a:gd name="T101" fmla="*/ 912 h 4258"/>
              <a:gd name="T102" fmla="*/ 3936 w 4256"/>
              <a:gd name="T103" fmla="*/ 1474 h 4258"/>
              <a:gd name="T104" fmla="*/ 4038 w 4256"/>
              <a:gd name="T105" fmla="*/ 1888 h 4258"/>
              <a:gd name="T106" fmla="*/ 4054 w 4256"/>
              <a:gd name="T107" fmla="*/ 2178 h 4258"/>
              <a:gd name="T108" fmla="*/ 4014 w 4256"/>
              <a:gd name="T109" fmla="*/ 2510 h 4258"/>
              <a:gd name="T110" fmla="*/ 3818 w 4256"/>
              <a:gd name="T111" fmla="*/ 3038 h 4258"/>
              <a:gd name="T112" fmla="*/ 3416 w 4256"/>
              <a:gd name="T113" fmla="*/ 3548 h 4258"/>
              <a:gd name="T114" fmla="*/ 2870 w 4256"/>
              <a:gd name="T115" fmla="*/ 3900 h 4258"/>
              <a:gd name="T116" fmla="*/ 2416 w 4256"/>
              <a:gd name="T117" fmla="*/ 4032 h 4258"/>
              <a:gd name="T118" fmla="*/ 2128 w 4256"/>
              <a:gd name="T119" fmla="*/ 4054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56" h="4258">
                <a:moveTo>
                  <a:pt x="2128" y="0"/>
                </a:moveTo>
                <a:lnTo>
                  <a:pt x="2128" y="0"/>
                </a:lnTo>
                <a:lnTo>
                  <a:pt x="2074" y="0"/>
                </a:lnTo>
                <a:lnTo>
                  <a:pt x="2020" y="2"/>
                </a:lnTo>
                <a:lnTo>
                  <a:pt x="1966" y="6"/>
                </a:lnTo>
                <a:lnTo>
                  <a:pt x="1914" y="10"/>
                </a:lnTo>
                <a:lnTo>
                  <a:pt x="1862" y="16"/>
                </a:lnTo>
                <a:lnTo>
                  <a:pt x="1808" y="24"/>
                </a:lnTo>
                <a:lnTo>
                  <a:pt x="1756" y="34"/>
                </a:lnTo>
                <a:lnTo>
                  <a:pt x="1706" y="44"/>
                </a:lnTo>
                <a:lnTo>
                  <a:pt x="1654" y="56"/>
                </a:lnTo>
                <a:lnTo>
                  <a:pt x="1604" y="68"/>
                </a:lnTo>
                <a:lnTo>
                  <a:pt x="1552" y="82"/>
                </a:lnTo>
                <a:lnTo>
                  <a:pt x="1504" y="98"/>
                </a:lnTo>
                <a:lnTo>
                  <a:pt x="1454" y="114"/>
                </a:lnTo>
                <a:lnTo>
                  <a:pt x="1404" y="132"/>
                </a:lnTo>
                <a:lnTo>
                  <a:pt x="1356" y="150"/>
                </a:lnTo>
                <a:lnTo>
                  <a:pt x="1308" y="170"/>
                </a:lnTo>
                <a:lnTo>
                  <a:pt x="1262" y="190"/>
                </a:lnTo>
                <a:lnTo>
                  <a:pt x="1214" y="214"/>
                </a:lnTo>
                <a:lnTo>
                  <a:pt x="1168" y="236"/>
                </a:lnTo>
                <a:lnTo>
                  <a:pt x="1122" y="260"/>
                </a:lnTo>
                <a:lnTo>
                  <a:pt x="1078" y="286"/>
                </a:lnTo>
                <a:lnTo>
                  <a:pt x="1034" y="312"/>
                </a:lnTo>
                <a:lnTo>
                  <a:pt x="990" y="340"/>
                </a:lnTo>
                <a:lnTo>
                  <a:pt x="948" y="368"/>
                </a:lnTo>
                <a:lnTo>
                  <a:pt x="906" y="398"/>
                </a:lnTo>
                <a:lnTo>
                  <a:pt x="864" y="428"/>
                </a:lnTo>
                <a:lnTo>
                  <a:pt x="822" y="460"/>
                </a:lnTo>
                <a:lnTo>
                  <a:pt x="782" y="492"/>
                </a:lnTo>
                <a:lnTo>
                  <a:pt x="706" y="560"/>
                </a:lnTo>
                <a:lnTo>
                  <a:pt x="630" y="632"/>
                </a:lnTo>
                <a:lnTo>
                  <a:pt x="560" y="706"/>
                </a:lnTo>
                <a:lnTo>
                  <a:pt x="492" y="784"/>
                </a:lnTo>
                <a:lnTo>
                  <a:pt x="460" y="824"/>
                </a:lnTo>
                <a:lnTo>
                  <a:pt x="428" y="864"/>
                </a:lnTo>
                <a:lnTo>
                  <a:pt x="398" y="906"/>
                </a:lnTo>
                <a:lnTo>
                  <a:pt x="368" y="948"/>
                </a:lnTo>
                <a:lnTo>
                  <a:pt x="340" y="990"/>
                </a:lnTo>
                <a:lnTo>
                  <a:pt x="312" y="1034"/>
                </a:lnTo>
                <a:lnTo>
                  <a:pt x="286" y="1078"/>
                </a:lnTo>
                <a:lnTo>
                  <a:pt x="260" y="1124"/>
                </a:lnTo>
                <a:lnTo>
                  <a:pt x="236" y="1168"/>
                </a:lnTo>
                <a:lnTo>
                  <a:pt x="212" y="1214"/>
                </a:lnTo>
                <a:lnTo>
                  <a:pt x="190" y="1262"/>
                </a:lnTo>
                <a:lnTo>
                  <a:pt x="170" y="1308"/>
                </a:lnTo>
                <a:lnTo>
                  <a:pt x="150" y="1356"/>
                </a:lnTo>
                <a:lnTo>
                  <a:pt x="130" y="1406"/>
                </a:lnTo>
                <a:lnTo>
                  <a:pt x="114" y="1454"/>
                </a:lnTo>
                <a:lnTo>
                  <a:pt x="96" y="1504"/>
                </a:lnTo>
                <a:lnTo>
                  <a:pt x="82" y="1554"/>
                </a:lnTo>
                <a:lnTo>
                  <a:pt x="68" y="1604"/>
                </a:lnTo>
                <a:lnTo>
                  <a:pt x="54" y="1654"/>
                </a:lnTo>
                <a:lnTo>
                  <a:pt x="44" y="1706"/>
                </a:lnTo>
                <a:lnTo>
                  <a:pt x="34" y="1758"/>
                </a:lnTo>
                <a:lnTo>
                  <a:pt x="24" y="1810"/>
                </a:lnTo>
                <a:lnTo>
                  <a:pt x="16" y="1862"/>
                </a:lnTo>
                <a:lnTo>
                  <a:pt x="10" y="1914"/>
                </a:lnTo>
                <a:lnTo>
                  <a:pt x="6" y="1968"/>
                </a:lnTo>
                <a:lnTo>
                  <a:pt x="2" y="2020"/>
                </a:lnTo>
                <a:lnTo>
                  <a:pt x="0" y="2074"/>
                </a:lnTo>
                <a:lnTo>
                  <a:pt x="0" y="2128"/>
                </a:lnTo>
                <a:lnTo>
                  <a:pt x="0" y="2128"/>
                </a:lnTo>
                <a:lnTo>
                  <a:pt x="0" y="2182"/>
                </a:lnTo>
                <a:lnTo>
                  <a:pt x="2" y="2236"/>
                </a:lnTo>
                <a:lnTo>
                  <a:pt x="6" y="2290"/>
                </a:lnTo>
                <a:lnTo>
                  <a:pt x="10" y="2342"/>
                </a:lnTo>
                <a:lnTo>
                  <a:pt x="16" y="2396"/>
                </a:lnTo>
                <a:lnTo>
                  <a:pt x="24" y="2448"/>
                </a:lnTo>
                <a:lnTo>
                  <a:pt x="34" y="2500"/>
                </a:lnTo>
                <a:lnTo>
                  <a:pt x="44" y="2552"/>
                </a:lnTo>
                <a:lnTo>
                  <a:pt x="54" y="2602"/>
                </a:lnTo>
                <a:lnTo>
                  <a:pt x="68" y="2654"/>
                </a:lnTo>
                <a:lnTo>
                  <a:pt x="82" y="2704"/>
                </a:lnTo>
                <a:lnTo>
                  <a:pt x="96" y="2754"/>
                </a:lnTo>
                <a:lnTo>
                  <a:pt x="114" y="2802"/>
                </a:lnTo>
                <a:lnTo>
                  <a:pt x="130" y="2852"/>
                </a:lnTo>
                <a:lnTo>
                  <a:pt x="150" y="2900"/>
                </a:lnTo>
                <a:lnTo>
                  <a:pt x="170" y="2948"/>
                </a:lnTo>
                <a:lnTo>
                  <a:pt x="190" y="2996"/>
                </a:lnTo>
                <a:lnTo>
                  <a:pt x="212" y="3042"/>
                </a:lnTo>
                <a:lnTo>
                  <a:pt x="236" y="3088"/>
                </a:lnTo>
                <a:lnTo>
                  <a:pt x="260" y="3134"/>
                </a:lnTo>
                <a:lnTo>
                  <a:pt x="286" y="3178"/>
                </a:lnTo>
                <a:lnTo>
                  <a:pt x="312" y="3222"/>
                </a:lnTo>
                <a:lnTo>
                  <a:pt x="340" y="3266"/>
                </a:lnTo>
                <a:lnTo>
                  <a:pt x="368" y="3310"/>
                </a:lnTo>
                <a:lnTo>
                  <a:pt x="398" y="3352"/>
                </a:lnTo>
                <a:lnTo>
                  <a:pt x="428" y="3392"/>
                </a:lnTo>
                <a:lnTo>
                  <a:pt x="460" y="3434"/>
                </a:lnTo>
                <a:lnTo>
                  <a:pt x="492" y="3474"/>
                </a:lnTo>
                <a:lnTo>
                  <a:pt x="560" y="3552"/>
                </a:lnTo>
                <a:lnTo>
                  <a:pt x="630" y="3626"/>
                </a:lnTo>
                <a:lnTo>
                  <a:pt x="706" y="3696"/>
                </a:lnTo>
                <a:lnTo>
                  <a:pt x="782" y="3764"/>
                </a:lnTo>
                <a:lnTo>
                  <a:pt x="822" y="3796"/>
                </a:lnTo>
                <a:lnTo>
                  <a:pt x="864" y="3828"/>
                </a:lnTo>
                <a:lnTo>
                  <a:pt x="906" y="3858"/>
                </a:lnTo>
                <a:lnTo>
                  <a:pt x="948" y="3888"/>
                </a:lnTo>
                <a:lnTo>
                  <a:pt x="990" y="3916"/>
                </a:lnTo>
                <a:lnTo>
                  <a:pt x="1034" y="3944"/>
                </a:lnTo>
                <a:lnTo>
                  <a:pt x="1078" y="3970"/>
                </a:lnTo>
                <a:lnTo>
                  <a:pt x="1122" y="3996"/>
                </a:lnTo>
                <a:lnTo>
                  <a:pt x="1168" y="4020"/>
                </a:lnTo>
                <a:lnTo>
                  <a:pt x="1214" y="4044"/>
                </a:lnTo>
                <a:lnTo>
                  <a:pt x="1262" y="4066"/>
                </a:lnTo>
                <a:lnTo>
                  <a:pt x="1308" y="4086"/>
                </a:lnTo>
                <a:lnTo>
                  <a:pt x="1356" y="4106"/>
                </a:lnTo>
                <a:lnTo>
                  <a:pt x="1404" y="4126"/>
                </a:lnTo>
                <a:lnTo>
                  <a:pt x="1454" y="4144"/>
                </a:lnTo>
                <a:lnTo>
                  <a:pt x="1504" y="4160"/>
                </a:lnTo>
                <a:lnTo>
                  <a:pt x="1552" y="4174"/>
                </a:lnTo>
                <a:lnTo>
                  <a:pt x="1604" y="4188"/>
                </a:lnTo>
                <a:lnTo>
                  <a:pt x="1654" y="4202"/>
                </a:lnTo>
                <a:lnTo>
                  <a:pt x="1706" y="4214"/>
                </a:lnTo>
                <a:lnTo>
                  <a:pt x="1756" y="4224"/>
                </a:lnTo>
                <a:lnTo>
                  <a:pt x="1808" y="4232"/>
                </a:lnTo>
                <a:lnTo>
                  <a:pt x="1862" y="4240"/>
                </a:lnTo>
                <a:lnTo>
                  <a:pt x="1914" y="4246"/>
                </a:lnTo>
                <a:lnTo>
                  <a:pt x="1966" y="4250"/>
                </a:lnTo>
                <a:lnTo>
                  <a:pt x="2020" y="4254"/>
                </a:lnTo>
                <a:lnTo>
                  <a:pt x="2074" y="4256"/>
                </a:lnTo>
                <a:lnTo>
                  <a:pt x="2128" y="4258"/>
                </a:lnTo>
                <a:lnTo>
                  <a:pt x="2128" y="4258"/>
                </a:lnTo>
                <a:lnTo>
                  <a:pt x="2182" y="4256"/>
                </a:lnTo>
                <a:lnTo>
                  <a:pt x="2236" y="4254"/>
                </a:lnTo>
                <a:lnTo>
                  <a:pt x="2290" y="4250"/>
                </a:lnTo>
                <a:lnTo>
                  <a:pt x="2342" y="4246"/>
                </a:lnTo>
                <a:lnTo>
                  <a:pt x="2394" y="4240"/>
                </a:lnTo>
                <a:lnTo>
                  <a:pt x="2448" y="4232"/>
                </a:lnTo>
                <a:lnTo>
                  <a:pt x="2500" y="4224"/>
                </a:lnTo>
                <a:lnTo>
                  <a:pt x="2550" y="4214"/>
                </a:lnTo>
                <a:lnTo>
                  <a:pt x="2602" y="4202"/>
                </a:lnTo>
                <a:lnTo>
                  <a:pt x="2652" y="4188"/>
                </a:lnTo>
                <a:lnTo>
                  <a:pt x="2704" y="4174"/>
                </a:lnTo>
                <a:lnTo>
                  <a:pt x="2752" y="4160"/>
                </a:lnTo>
                <a:lnTo>
                  <a:pt x="2802" y="4144"/>
                </a:lnTo>
                <a:lnTo>
                  <a:pt x="2852" y="4126"/>
                </a:lnTo>
                <a:lnTo>
                  <a:pt x="2900" y="4106"/>
                </a:lnTo>
                <a:lnTo>
                  <a:pt x="2948" y="4086"/>
                </a:lnTo>
                <a:lnTo>
                  <a:pt x="2994" y="4066"/>
                </a:lnTo>
                <a:lnTo>
                  <a:pt x="3042" y="4044"/>
                </a:lnTo>
                <a:lnTo>
                  <a:pt x="3088" y="4020"/>
                </a:lnTo>
                <a:lnTo>
                  <a:pt x="3134" y="3996"/>
                </a:lnTo>
                <a:lnTo>
                  <a:pt x="3178" y="3970"/>
                </a:lnTo>
                <a:lnTo>
                  <a:pt x="3222" y="3944"/>
                </a:lnTo>
                <a:lnTo>
                  <a:pt x="3266" y="3916"/>
                </a:lnTo>
                <a:lnTo>
                  <a:pt x="3308" y="3888"/>
                </a:lnTo>
                <a:lnTo>
                  <a:pt x="3350" y="3858"/>
                </a:lnTo>
                <a:lnTo>
                  <a:pt x="3392" y="3828"/>
                </a:lnTo>
                <a:lnTo>
                  <a:pt x="3434" y="3796"/>
                </a:lnTo>
                <a:lnTo>
                  <a:pt x="3474" y="3764"/>
                </a:lnTo>
                <a:lnTo>
                  <a:pt x="3550" y="3696"/>
                </a:lnTo>
                <a:lnTo>
                  <a:pt x="3626" y="3626"/>
                </a:lnTo>
                <a:lnTo>
                  <a:pt x="3696" y="3552"/>
                </a:lnTo>
                <a:lnTo>
                  <a:pt x="3764" y="3474"/>
                </a:lnTo>
                <a:lnTo>
                  <a:pt x="3796" y="3434"/>
                </a:lnTo>
                <a:lnTo>
                  <a:pt x="3828" y="3392"/>
                </a:lnTo>
                <a:lnTo>
                  <a:pt x="3858" y="3352"/>
                </a:lnTo>
                <a:lnTo>
                  <a:pt x="3888" y="3310"/>
                </a:lnTo>
                <a:lnTo>
                  <a:pt x="3916" y="3266"/>
                </a:lnTo>
                <a:lnTo>
                  <a:pt x="3944" y="3222"/>
                </a:lnTo>
                <a:lnTo>
                  <a:pt x="3970" y="3178"/>
                </a:lnTo>
                <a:lnTo>
                  <a:pt x="3996" y="3134"/>
                </a:lnTo>
                <a:lnTo>
                  <a:pt x="4020" y="3088"/>
                </a:lnTo>
                <a:lnTo>
                  <a:pt x="4044" y="3042"/>
                </a:lnTo>
                <a:lnTo>
                  <a:pt x="4066" y="2996"/>
                </a:lnTo>
                <a:lnTo>
                  <a:pt x="4086" y="2948"/>
                </a:lnTo>
                <a:lnTo>
                  <a:pt x="4106" y="2900"/>
                </a:lnTo>
                <a:lnTo>
                  <a:pt x="4126" y="2852"/>
                </a:lnTo>
                <a:lnTo>
                  <a:pt x="4142" y="2802"/>
                </a:lnTo>
                <a:lnTo>
                  <a:pt x="4160" y="2754"/>
                </a:lnTo>
                <a:lnTo>
                  <a:pt x="4174" y="2704"/>
                </a:lnTo>
                <a:lnTo>
                  <a:pt x="4188" y="2654"/>
                </a:lnTo>
                <a:lnTo>
                  <a:pt x="4202" y="2602"/>
                </a:lnTo>
                <a:lnTo>
                  <a:pt x="4212" y="2552"/>
                </a:lnTo>
                <a:lnTo>
                  <a:pt x="4222" y="2500"/>
                </a:lnTo>
                <a:lnTo>
                  <a:pt x="4232" y="2448"/>
                </a:lnTo>
                <a:lnTo>
                  <a:pt x="4240" y="2396"/>
                </a:lnTo>
                <a:lnTo>
                  <a:pt x="4246" y="2342"/>
                </a:lnTo>
                <a:lnTo>
                  <a:pt x="4250" y="2290"/>
                </a:lnTo>
                <a:lnTo>
                  <a:pt x="4254" y="2236"/>
                </a:lnTo>
                <a:lnTo>
                  <a:pt x="4256" y="2182"/>
                </a:lnTo>
                <a:lnTo>
                  <a:pt x="4256" y="2128"/>
                </a:lnTo>
                <a:lnTo>
                  <a:pt x="4256" y="2128"/>
                </a:lnTo>
                <a:lnTo>
                  <a:pt x="4256" y="2074"/>
                </a:lnTo>
                <a:lnTo>
                  <a:pt x="4254" y="2020"/>
                </a:lnTo>
                <a:lnTo>
                  <a:pt x="4250" y="1968"/>
                </a:lnTo>
                <a:lnTo>
                  <a:pt x="4246" y="1914"/>
                </a:lnTo>
                <a:lnTo>
                  <a:pt x="4240" y="1862"/>
                </a:lnTo>
                <a:lnTo>
                  <a:pt x="4232" y="1810"/>
                </a:lnTo>
                <a:lnTo>
                  <a:pt x="4222" y="1758"/>
                </a:lnTo>
                <a:lnTo>
                  <a:pt x="4212" y="1706"/>
                </a:lnTo>
                <a:lnTo>
                  <a:pt x="4202" y="1654"/>
                </a:lnTo>
                <a:lnTo>
                  <a:pt x="4188" y="1604"/>
                </a:lnTo>
                <a:lnTo>
                  <a:pt x="4174" y="1554"/>
                </a:lnTo>
                <a:lnTo>
                  <a:pt x="4160" y="1504"/>
                </a:lnTo>
                <a:lnTo>
                  <a:pt x="4142" y="1454"/>
                </a:lnTo>
                <a:lnTo>
                  <a:pt x="4126" y="1406"/>
                </a:lnTo>
                <a:lnTo>
                  <a:pt x="4106" y="1356"/>
                </a:lnTo>
                <a:lnTo>
                  <a:pt x="4086" y="1308"/>
                </a:lnTo>
                <a:lnTo>
                  <a:pt x="4066" y="1262"/>
                </a:lnTo>
                <a:lnTo>
                  <a:pt x="4044" y="1214"/>
                </a:lnTo>
                <a:lnTo>
                  <a:pt x="4020" y="1168"/>
                </a:lnTo>
                <a:lnTo>
                  <a:pt x="3996" y="1124"/>
                </a:lnTo>
                <a:lnTo>
                  <a:pt x="3970" y="1078"/>
                </a:lnTo>
                <a:lnTo>
                  <a:pt x="3944" y="1034"/>
                </a:lnTo>
                <a:lnTo>
                  <a:pt x="3916" y="990"/>
                </a:lnTo>
                <a:lnTo>
                  <a:pt x="3888" y="948"/>
                </a:lnTo>
                <a:lnTo>
                  <a:pt x="3858" y="906"/>
                </a:lnTo>
                <a:lnTo>
                  <a:pt x="3828" y="864"/>
                </a:lnTo>
                <a:lnTo>
                  <a:pt x="3796" y="824"/>
                </a:lnTo>
                <a:lnTo>
                  <a:pt x="3764" y="784"/>
                </a:lnTo>
                <a:lnTo>
                  <a:pt x="3696" y="706"/>
                </a:lnTo>
                <a:lnTo>
                  <a:pt x="3626" y="632"/>
                </a:lnTo>
                <a:lnTo>
                  <a:pt x="3550" y="560"/>
                </a:lnTo>
                <a:lnTo>
                  <a:pt x="3474" y="492"/>
                </a:lnTo>
                <a:lnTo>
                  <a:pt x="3434" y="460"/>
                </a:lnTo>
                <a:lnTo>
                  <a:pt x="3392" y="428"/>
                </a:lnTo>
                <a:lnTo>
                  <a:pt x="3350" y="398"/>
                </a:lnTo>
                <a:lnTo>
                  <a:pt x="3308" y="368"/>
                </a:lnTo>
                <a:lnTo>
                  <a:pt x="3266" y="340"/>
                </a:lnTo>
                <a:lnTo>
                  <a:pt x="3222" y="312"/>
                </a:lnTo>
                <a:lnTo>
                  <a:pt x="3178" y="286"/>
                </a:lnTo>
                <a:lnTo>
                  <a:pt x="3134" y="260"/>
                </a:lnTo>
                <a:lnTo>
                  <a:pt x="3088" y="236"/>
                </a:lnTo>
                <a:lnTo>
                  <a:pt x="3042" y="214"/>
                </a:lnTo>
                <a:lnTo>
                  <a:pt x="2994" y="190"/>
                </a:lnTo>
                <a:lnTo>
                  <a:pt x="2948" y="170"/>
                </a:lnTo>
                <a:lnTo>
                  <a:pt x="2900" y="150"/>
                </a:lnTo>
                <a:lnTo>
                  <a:pt x="2852" y="132"/>
                </a:lnTo>
                <a:lnTo>
                  <a:pt x="2802" y="114"/>
                </a:lnTo>
                <a:lnTo>
                  <a:pt x="2752" y="98"/>
                </a:lnTo>
                <a:lnTo>
                  <a:pt x="2704" y="82"/>
                </a:lnTo>
                <a:lnTo>
                  <a:pt x="2652" y="68"/>
                </a:lnTo>
                <a:lnTo>
                  <a:pt x="2602" y="56"/>
                </a:lnTo>
                <a:lnTo>
                  <a:pt x="2550" y="44"/>
                </a:lnTo>
                <a:lnTo>
                  <a:pt x="2500" y="34"/>
                </a:lnTo>
                <a:lnTo>
                  <a:pt x="2448" y="24"/>
                </a:lnTo>
                <a:lnTo>
                  <a:pt x="2394" y="16"/>
                </a:lnTo>
                <a:lnTo>
                  <a:pt x="2342" y="10"/>
                </a:lnTo>
                <a:lnTo>
                  <a:pt x="2290" y="6"/>
                </a:lnTo>
                <a:lnTo>
                  <a:pt x="2236" y="2"/>
                </a:lnTo>
                <a:lnTo>
                  <a:pt x="2182" y="0"/>
                </a:lnTo>
                <a:lnTo>
                  <a:pt x="2128" y="0"/>
                </a:lnTo>
                <a:lnTo>
                  <a:pt x="2128" y="0"/>
                </a:lnTo>
                <a:close/>
                <a:moveTo>
                  <a:pt x="2128" y="4054"/>
                </a:moveTo>
                <a:lnTo>
                  <a:pt x="2128" y="4054"/>
                </a:lnTo>
                <a:lnTo>
                  <a:pt x="2080" y="4054"/>
                </a:lnTo>
                <a:lnTo>
                  <a:pt x="2030" y="4052"/>
                </a:lnTo>
                <a:lnTo>
                  <a:pt x="1982" y="4048"/>
                </a:lnTo>
                <a:lnTo>
                  <a:pt x="1934" y="4044"/>
                </a:lnTo>
                <a:lnTo>
                  <a:pt x="1886" y="4038"/>
                </a:lnTo>
                <a:lnTo>
                  <a:pt x="1840" y="4032"/>
                </a:lnTo>
                <a:lnTo>
                  <a:pt x="1792" y="4024"/>
                </a:lnTo>
                <a:lnTo>
                  <a:pt x="1746" y="4014"/>
                </a:lnTo>
                <a:lnTo>
                  <a:pt x="1700" y="4004"/>
                </a:lnTo>
                <a:lnTo>
                  <a:pt x="1654" y="3992"/>
                </a:lnTo>
                <a:lnTo>
                  <a:pt x="1562" y="3966"/>
                </a:lnTo>
                <a:lnTo>
                  <a:pt x="1474" y="3936"/>
                </a:lnTo>
                <a:lnTo>
                  <a:pt x="1386" y="3900"/>
                </a:lnTo>
                <a:lnTo>
                  <a:pt x="1302" y="3862"/>
                </a:lnTo>
                <a:lnTo>
                  <a:pt x="1218" y="3818"/>
                </a:lnTo>
                <a:lnTo>
                  <a:pt x="1138" y="3772"/>
                </a:lnTo>
                <a:lnTo>
                  <a:pt x="1060" y="3720"/>
                </a:lnTo>
                <a:lnTo>
                  <a:pt x="984" y="3666"/>
                </a:lnTo>
                <a:lnTo>
                  <a:pt x="910" y="3608"/>
                </a:lnTo>
                <a:lnTo>
                  <a:pt x="840" y="3548"/>
                </a:lnTo>
                <a:lnTo>
                  <a:pt x="774" y="3482"/>
                </a:lnTo>
                <a:lnTo>
                  <a:pt x="710" y="3416"/>
                </a:lnTo>
                <a:lnTo>
                  <a:pt x="648" y="3346"/>
                </a:lnTo>
                <a:lnTo>
                  <a:pt x="590" y="3272"/>
                </a:lnTo>
                <a:lnTo>
                  <a:pt x="536" y="3196"/>
                </a:lnTo>
                <a:lnTo>
                  <a:pt x="486" y="3118"/>
                </a:lnTo>
                <a:lnTo>
                  <a:pt x="438" y="3038"/>
                </a:lnTo>
                <a:lnTo>
                  <a:pt x="396" y="2954"/>
                </a:lnTo>
                <a:lnTo>
                  <a:pt x="356" y="2870"/>
                </a:lnTo>
                <a:lnTo>
                  <a:pt x="320" y="2782"/>
                </a:lnTo>
                <a:lnTo>
                  <a:pt x="290" y="2694"/>
                </a:lnTo>
                <a:lnTo>
                  <a:pt x="264" y="2604"/>
                </a:lnTo>
                <a:lnTo>
                  <a:pt x="252" y="2558"/>
                </a:lnTo>
                <a:lnTo>
                  <a:pt x="242" y="2510"/>
                </a:lnTo>
                <a:lnTo>
                  <a:pt x="232" y="2464"/>
                </a:lnTo>
                <a:lnTo>
                  <a:pt x="224" y="2418"/>
                </a:lnTo>
                <a:lnTo>
                  <a:pt x="218" y="2370"/>
                </a:lnTo>
                <a:lnTo>
                  <a:pt x="212" y="2322"/>
                </a:lnTo>
                <a:lnTo>
                  <a:pt x="208" y="2274"/>
                </a:lnTo>
                <a:lnTo>
                  <a:pt x="204" y="2226"/>
                </a:lnTo>
                <a:lnTo>
                  <a:pt x="202" y="2178"/>
                </a:lnTo>
                <a:lnTo>
                  <a:pt x="202" y="2128"/>
                </a:lnTo>
                <a:lnTo>
                  <a:pt x="202" y="2128"/>
                </a:lnTo>
                <a:lnTo>
                  <a:pt x="202" y="2080"/>
                </a:lnTo>
                <a:lnTo>
                  <a:pt x="204" y="2032"/>
                </a:lnTo>
                <a:lnTo>
                  <a:pt x="208" y="1982"/>
                </a:lnTo>
                <a:lnTo>
                  <a:pt x="212" y="1934"/>
                </a:lnTo>
                <a:lnTo>
                  <a:pt x="218" y="1888"/>
                </a:lnTo>
                <a:lnTo>
                  <a:pt x="224" y="1840"/>
                </a:lnTo>
                <a:lnTo>
                  <a:pt x="232" y="1792"/>
                </a:lnTo>
                <a:lnTo>
                  <a:pt x="242" y="1746"/>
                </a:lnTo>
                <a:lnTo>
                  <a:pt x="252" y="1700"/>
                </a:lnTo>
                <a:lnTo>
                  <a:pt x="264" y="1654"/>
                </a:lnTo>
                <a:lnTo>
                  <a:pt x="290" y="1562"/>
                </a:lnTo>
                <a:lnTo>
                  <a:pt x="320" y="1474"/>
                </a:lnTo>
                <a:lnTo>
                  <a:pt x="356" y="1386"/>
                </a:lnTo>
                <a:lnTo>
                  <a:pt x="396" y="1302"/>
                </a:lnTo>
                <a:lnTo>
                  <a:pt x="438" y="1220"/>
                </a:lnTo>
                <a:lnTo>
                  <a:pt x="486" y="1138"/>
                </a:lnTo>
                <a:lnTo>
                  <a:pt x="536" y="1060"/>
                </a:lnTo>
                <a:lnTo>
                  <a:pt x="590" y="984"/>
                </a:lnTo>
                <a:lnTo>
                  <a:pt x="648" y="912"/>
                </a:lnTo>
                <a:lnTo>
                  <a:pt x="710" y="842"/>
                </a:lnTo>
                <a:lnTo>
                  <a:pt x="774" y="774"/>
                </a:lnTo>
                <a:lnTo>
                  <a:pt x="840" y="710"/>
                </a:lnTo>
                <a:lnTo>
                  <a:pt x="910" y="648"/>
                </a:lnTo>
                <a:lnTo>
                  <a:pt x="984" y="590"/>
                </a:lnTo>
                <a:lnTo>
                  <a:pt x="1060" y="536"/>
                </a:lnTo>
                <a:lnTo>
                  <a:pt x="1138" y="486"/>
                </a:lnTo>
                <a:lnTo>
                  <a:pt x="1218" y="438"/>
                </a:lnTo>
                <a:lnTo>
                  <a:pt x="1302" y="396"/>
                </a:lnTo>
                <a:lnTo>
                  <a:pt x="1386" y="356"/>
                </a:lnTo>
                <a:lnTo>
                  <a:pt x="1474" y="322"/>
                </a:lnTo>
                <a:lnTo>
                  <a:pt x="1562" y="290"/>
                </a:lnTo>
                <a:lnTo>
                  <a:pt x="1654" y="264"/>
                </a:lnTo>
                <a:lnTo>
                  <a:pt x="1700" y="252"/>
                </a:lnTo>
                <a:lnTo>
                  <a:pt x="1746" y="242"/>
                </a:lnTo>
                <a:lnTo>
                  <a:pt x="1792" y="232"/>
                </a:lnTo>
                <a:lnTo>
                  <a:pt x="1840" y="224"/>
                </a:lnTo>
                <a:lnTo>
                  <a:pt x="1886" y="218"/>
                </a:lnTo>
                <a:lnTo>
                  <a:pt x="1934" y="212"/>
                </a:lnTo>
                <a:lnTo>
                  <a:pt x="1982" y="208"/>
                </a:lnTo>
                <a:lnTo>
                  <a:pt x="2030" y="204"/>
                </a:lnTo>
                <a:lnTo>
                  <a:pt x="2080" y="202"/>
                </a:lnTo>
                <a:lnTo>
                  <a:pt x="2128" y="202"/>
                </a:lnTo>
                <a:lnTo>
                  <a:pt x="2128" y="202"/>
                </a:lnTo>
                <a:lnTo>
                  <a:pt x="2176" y="202"/>
                </a:lnTo>
                <a:lnTo>
                  <a:pt x="2226" y="204"/>
                </a:lnTo>
                <a:lnTo>
                  <a:pt x="2274" y="208"/>
                </a:lnTo>
                <a:lnTo>
                  <a:pt x="2322" y="212"/>
                </a:lnTo>
                <a:lnTo>
                  <a:pt x="2370" y="218"/>
                </a:lnTo>
                <a:lnTo>
                  <a:pt x="2416" y="224"/>
                </a:lnTo>
                <a:lnTo>
                  <a:pt x="2464" y="232"/>
                </a:lnTo>
                <a:lnTo>
                  <a:pt x="2510" y="242"/>
                </a:lnTo>
                <a:lnTo>
                  <a:pt x="2556" y="252"/>
                </a:lnTo>
                <a:lnTo>
                  <a:pt x="2602" y="264"/>
                </a:lnTo>
                <a:lnTo>
                  <a:pt x="2694" y="290"/>
                </a:lnTo>
                <a:lnTo>
                  <a:pt x="2782" y="322"/>
                </a:lnTo>
                <a:lnTo>
                  <a:pt x="2870" y="356"/>
                </a:lnTo>
                <a:lnTo>
                  <a:pt x="2954" y="396"/>
                </a:lnTo>
                <a:lnTo>
                  <a:pt x="3038" y="438"/>
                </a:lnTo>
                <a:lnTo>
                  <a:pt x="3118" y="486"/>
                </a:lnTo>
                <a:lnTo>
                  <a:pt x="3196" y="536"/>
                </a:lnTo>
                <a:lnTo>
                  <a:pt x="3272" y="590"/>
                </a:lnTo>
                <a:lnTo>
                  <a:pt x="3346" y="648"/>
                </a:lnTo>
                <a:lnTo>
                  <a:pt x="3416" y="710"/>
                </a:lnTo>
                <a:lnTo>
                  <a:pt x="3482" y="774"/>
                </a:lnTo>
                <a:lnTo>
                  <a:pt x="3546" y="842"/>
                </a:lnTo>
                <a:lnTo>
                  <a:pt x="3608" y="912"/>
                </a:lnTo>
                <a:lnTo>
                  <a:pt x="3666" y="984"/>
                </a:lnTo>
                <a:lnTo>
                  <a:pt x="3720" y="1060"/>
                </a:lnTo>
                <a:lnTo>
                  <a:pt x="3770" y="1138"/>
                </a:lnTo>
                <a:lnTo>
                  <a:pt x="3818" y="1220"/>
                </a:lnTo>
                <a:lnTo>
                  <a:pt x="3860" y="1302"/>
                </a:lnTo>
                <a:lnTo>
                  <a:pt x="3900" y="1386"/>
                </a:lnTo>
                <a:lnTo>
                  <a:pt x="3936" y="1474"/>
                </a:lnTo>
                <a:lnTo>
                  <a:pt x="3966" y="1562"/>
                </a:lnTo>
                <a:lnTo>
                  <a:pt x="3992" y="1654"/>
                </a:lnTo>
                <a:lnTo>
                  <a:pt x="4004" y="1700"/>
                </a:lnTo>
                <a:lnTo>
                  <a:pt x="4014" y="1746"/>
                </a:lnTo>
                <a:lnTo>
                  <a:pt x="4024" y="1792"/>
                </a:lnTo>
                <a:lnTo>
                  <a:pt x="4032" y="1840"/>
                </a:lnTo>
                <a:lnTo>
                  <a:pt x="4038" y="1888"/>
                </a:lnTo>
                <a:lnTo>
                  <a:pt x="4044" y="1934"/>
                </a:lnTo>
                <a:lnTo>
                  <a:pt x="4048" y="1982"/>
                </a:lnTo>
                <a:lnTo>
                  <a:pt x="4052" y="2032"/>
                </a:lnTo>
                <a:lnTo>
                  <a:pt x="4054" y="2080"/>
                </a:lnTo>
                <a:lnTo>
                  <a:pt x="4054" y="2128"/>
                </a:lnTo>
                <a:lnTo>
                  <a:pt x="4054" y="2128"/>
                </a:lnTo>
                <a:lnTo>
                  <a:pt x="4054" y="2178"/>
                </a:lnTo>
                <a:lnTo>
                  <a:pt x="4052" y="2226"/>
                </a:lnTo>
                <a:lnTo>
                  <a:pt x="4048" y="2274"/>
                </a:lnTo>
                <a:lnTo>
                  <a:pt x="4044" y="2322"/>
                </a:lnTo>
                <a:lnTo>
                  <a:pt x="4038" y="2370"/>
                </a:lnTo>
                <a:lnTo>
                  <a:pt x="4032" y="2418"/>
                </a:lnTo>
                <a:lnTo>
                  <a:pt x="4024" y="2464"/>
                </a:lnTo>
                <a:lnTo>
                  <a:pt x="4014" y="2510"/>
                </a:lnTo>
                <a:lnTo>
                  <a:pt x="4004" y="2558"/>
                </a:lnTo>
                <a:lnTo>
                  <a:pt x="3992" y="2604"/>
                </a:lnTo>
                <a:lnTo>
                  <a:pt x="3966" y="2694"/>
                </a:lnTo>
                <a:lnTo>
                  <a:pt x="3936" y="2782"/>
                </a:lnTo>
                <a:lnTo>
                  <a:pt x="3900" y="2870"/>
                </a:lnTo>
                <a:lnTo>
                  <a:pt x="3860" y="2954"/>
                </a:lnTo>
                <a:lnTo>
                  <a:pt x="3818" y="3038"/>
                </a:lnTo>
                <a:lnTo>
                  <a:pt x="3770" y="3118"/>
                </a:lnTo>
                <a:lnTo>
                  <a:pt x="3720" y="3196"/>
                </a:lnTo>
                <a:lnTo>
                  <a:pt x="3666" y="3272"/>
                </a:lnTo>
                <a:lnTo>
                  <a:pt x="3608" y="3346"/>
                </a:lnTo>
                <a:lnTo>
                  <a:pt x="3546" y="3416"/>
                </a:lnTo>
                <a:lnTo>
                  <a:pt x="3482" y="3482"/>
                </a:lnTo>
                <a:lnTo>
                  <a:pt x="3416" y="3548"/>
                </a:lnTo>
                <a:lnTo>
                  <a:pt x="3346" y="3608"/>
                </a:lnTo>
                <a:lnTo>
                  <a:pt x="3272" y="3666"/>
                </a:lnTo>
                <a:lnTo>
                  <a:pt x="3196" y="3720"/>
                </a:lnTo>
                <a:lnTo>
                  <a:pt x="3118" y="3772"/>
                </a:lnTo>
                <a:lnTo>
                  <a:pt x="3038" y="3818"/>
                </a:lnTo>
                <a:lnTo>
                  <a:pt x="2954" y="3862"/>
                </a:lnTo>
                <a:lnTo>
                  <a:pt x="2870" y="3900"/>
                </a:lnTo>
                <a:lnTo>
                  <a:pt x="2782" y="3936"/>
                </a:lnTo>
                <a:lnTo>
                  <a:pt x="2694" y="3966"/>
                </a:lnTo>
                <a:lnTo>
                  <a:pt x="2602" y="3992"/>
                </a:lnTo>
                <a:lnTo>
                  <a:pt x="2556" y="4004"/>
                </a:lnTo>
                <a:lnTo>
                  <a:pt x="2510" y="4014"/>
                </a:lnTo>
                <a:lnTo>
                  <a:pt x="2464" y="4024"/>
                </a:lnTo>
                <a:lnTo>
                  <a:pt x="2416" y="4032"/>
                </a:lnTo>
                <a:lnTo>
                  <a:pt x="2370" y="4038"/>
                </a:lnTo>
                <a:lnTo>
                  <a:pt x="2322" y="4044"/>
                </a:lnTo>
                <a:lnTo>
                  <a:pt x="2274" y="4048"/>
                </a:lnTo>
                <a:lnTo>
                  <a:pt x="2226" y="4052"/>
                </a:lnTo>
                <a:lnTo>
                  <a:pt x="2176" y="4054"/>
                </a:lnTo>
                <a:lnTo>
                  <a:pt x="2128" y="4054"/>
                </a:lnTo>
                <a:lnTo>
                  <a:pt x="2128" y="4054"/>
                </a:lnTo>
                <a:close/>
              </a:path>
            </a:pathLst>
          </a:custGeom>
          <a:solidFill>
            <a:schemeClr val="accent5"/>
          </a:solidFill>
          <a:ln>
            <a:noFill/>
          </a:ln>
        </p:spPr>
        <p:txBody>
          <a:bodyPr vert="horz" wrap="square" lIns="162410" tIns="81205" rIns="162410" bIns="81205" numCol="1" anchor="ctr" anchorCtr="0" compatLnSpc="1">
            <a:prstTxWarp prst="textNoShape">
              <a:avLst/>
            </a:prstTxWarp>
          </a:bodyPr>
          <a:lstStyle/>
          <a:p>
            <a:pPr algn="ctr"/>
            <a:endParaRPr lang="en-US" sz="3463" b="1"/>
          </a:p>
        </p:txBody>
      </p:sp>
      <p:sp>
        <p:nvSpPr>
          <p:cNvPr id="22" name="Freeform 569">
            <a:extLst>
              <a:ext uri="{FF2B5EF4-FFF2-40B4-BE49-F238E27FC236}">
                <a16:creationId xmlns:a16="http://schemas.microsoft.com/office/drawing/2014/main" id="{63E442C1-CD08-4EA0-BD8F-BA807655ECB7}"/>
              </a:ext>
              <a:ext uri="{C183D7F6-B498-43B3-948B-1728B52AA6E4}">
                <adec:decorative xmlns:adec="http://schemas.microsoft.com/office/drawing/2017/decorative" val="1"/>
              </a:ext>
            </a:extLst>
          </p:cNvPr>
          <p:cNvSpPr>
            <a:spLocks noChangeAspect="1" noEditPoints="1"/>
          </p:cNvSpPr>
          <p:nvPr/>
        </p:nvSpPr>
        <p:spPr bwMode="auto">
          <a:xfrm>
            <a:off x="567912" y="4013143"/>
            <a:ext cx="325947" cy="365760"/>
          </a:xfrm>
          <a:custGeom>
            <a:avLst/>
            <a:gdLst>
              <a:gd name="T0" fmla="*/ 1508 w 5780"/>
              <a:gd name="T1" fmla="*/ 5481 h 6486"/>
              <a:gd name="T2" fmla="*/ 1440 w 5780"/>
              <a:gd name="T3" fmla="*/ 5487 h 6486"/>
              <a:gd name="T4" fmla="*/ 1377 w 5780"/>
              <a:gd name="T5" fmla="*/ 5455 h 6486"/>
              <a:gd name="T6" fmla="*/ 1342 w 5780"/>
              <a:gd name="T7" fmla="*/ 5381 h 6486"/>
              <a:gd name="T8" fmla="*/ 1362 w 5780"/>
              <a:gd name="T9" fmla="*/ 5303 h 6486"/>
              <a:gd name="T10" fmla="*/ 4415 w 5780"/>
              <a:gd name="T11" fmla="*/ 2259 h 6486"/>
              <a:gd name="T12" fmla="*/ 4493 w 5780"/>
              <a:gd name="T13" fmla="*/ 2247 h 6486"/>
              <a:gd name="T14" fmla="*/ 4946 w 5780"/>
              <a:gd name="T15" fmla="*/ 2669 h 6486"/>
              <a:gd name="T16" fmla="*/ 2925 w 5780"/>
              <a:gd name="T17" fmla="*/ 660 h 6486"/>
              <a:gd name="T18" fmla="*/ 2936 w 5780"/>
              <a:gd name="T19" fmla="*/ 738 h 6486"/>
              <a:gd name="T20" fmla="*/ 437 w 5780"/>
              <a:gd name="T21" fmla="*/ 3263 h 6486"/>
              <a:gd name="T22" fmla="*/ 375 w 5780"/>
              <a:gd name="T23" fmla="*/ 3297 h 6486"/>
              <a:gd name="T24" fmla="*/ 295 w 5780"/>
              <a:gd name="T25" fmla="*/ 3285 h 6486"/>
              <a:gd name="T26" fmla="*/ 244 w 5780"/>
              <a:gd name="T27" fmla="*/ 3234 h 6486"/>
              <a:gd name="T28" fmla="*/ 233 w 5780"/>
              <a:gd name="T29" fmla="*/ 3154 h 6486"/>
              <a:gd name="T30" fmla="*/ 2647 w 5780"/>
              <a:gd name="T31" fmla="*/ 715 h 6486"/>
              <a:gd name="T32" fmla="*/ 2101 w 5780"/>
              <a:gd name="T33" fmla="*/ 127 h 6486"/>
              <a:gd name="T34" fmla="*/ 2141 w 5780"/>
              <a:gd name="T35" fmla="*/ 31 h 6486"/>
              <a:gd name="T36" fmla="*/ 5067 w 5780"/>
              <a:gd name="T37" fmla="*/ 0 h 6486"/>
              <a:gd name="T38" fmla="*/ 5143 w 5780"/>
              <a:gd name="T39" fmla="*/ 28 h 6486"/>
              <a:gd name="T40" fmla="*/ 5186 w 5780"/>
              <a:gd name="T41" fmla="*/ 96 h 6486"/>
              <a:gd name="T42" fmla="*/ 5176 w 5780"/>
              <a:gd name="T43" fmla="*/ 3013 h 6486"/>
              <a:gd name="T44" fmla="*/ 5096 w 5780"/>
              <a:gd name="T45" fmla="*/ 3078 h 6486"/>
              <a:gd name="T46" fmla="*/ 4981 w 5780"/>
              <a:gd name="T47" fmla="*/ 3047 h 6486"/>
              <a:gd name="T48" fmla="*/ 3878 w 5780"/>
              <a:gd name="T49" fmla="*/ 3823 h 6486"/>
              <a:gd name="T50" fmla="*/ 3813 w 5780"/>
              <a:gd name="T51" fmla="*/ 3902 h 6486"/>
              <a:gd name="T52" fmla="*/ 3844 w 5780"/>
              <a:gd name="T53" fmla="*/ 4017 h 6486"/>
              <a:gd name="T54" fmla="*/ 2681 w 5780"/>
              <a:gd name="T55" fmla="*/ 5744 h 6486"/>
              <a:gd name="T56" fmla="*/ 2677 w 5780"/>
              <a:gd name="T57" fmla="*/ 5824 h 6486"/>
              <a:gd name="T58" fmla="*/ 2717 w 5780"/>
              <a:gd name="T59" fmla="*/ 5883 h 6486"/>
              <a:gd name="T60" fmla="*/ 2793 w 5780"/>
              <a:gd name="T61" fmla="*/ 5909 h 6486"/>
              <a:gd name="T62" fmla="*/ 2869 w 5780"/>
              <a:gd name="T63" fmla="*/ 5883 h 6486"/>
              <a:gd name="T64" fmla="*/ 4404 w 5780"/>
              <a:gd name="T65" fmla="*/ 4339 h 6486"/>
              <a:gd name="T66" fmla="*/ 4407 w 5780"/>
              <a:gd name="T67" fmla="*/ 4259 h 6486"/>
              <a:gd name="T68" fmla="*/ 5538 w 5780"/>
              <a:gd name="T69" fmla="*/ 4052 h 6486"/>
              <a:gd name="T70" fmla="*/ 5343 w 5780"/>
              <a:gd name="T71" fmla="*/ 5184 h 6486"/>
              <a:gd name="T72" fmla="*/ 5297 w 5780"/>
              <a:gd name="T73" fmla="*/ 5175 h 6486"/>
              <a:gd name="T74" fmla="*/ 5221 w 5780"/>
              <a:gd name="T75" fmla="*/ 5203 h 6486"/>
              <a:gd name="T76" fmla="*/ 4114 w 5780"/>
              <a:gd name="T77" fmla="*/ 6320 h 6486"/>
              <a:gd name="T78" fmla="*/ 4110 w 5780"/>
              <a:gd name="T79" fmla="*/ 6399 h 6486"/>
              <a:gd name="T80" fmla="*/ 4150 w 5780"/>
              <a:gd name="T81" fmla="*/ 6458 h 6486"/>
              <a:gd name="T82" fmla="*/ 4226 w 5780"/>
              <a:gd name="T83" fmla="*/ 6486 h 6486"/>
              <a:gd name="T84" fmla="*/ 4293 w 5780"/>
              <a:gd name="T85" fmla="*/ 6465 h 6486"/>
              <a:gd name="T86" fmla="*/ 5602 w 5780"/>
              <a:gd name="T87" fmla="*/ 5765 h 6486"/>
              <a:gd name="T88" fmla="*/ 5705 w 5780"/>
              <a:gd name="T89" fmla="*/ 5769 h 6486"/>
              <a:gd name="T90" fmla="*/ 5779 w 5780"/>
              <a:gd name="T91" fmla="*/ 5675 h 6486"/>
              <a:gd name="T92" fmla="*/ 5770 w 5780"/>
              <a:gd name="T93" fmla="*/ 3884 h 6486"/>
              <a:gd name="T94" fmla="*/ 5717 w 5780"/>
              <a:gd name="T95" fmla="*/ 3825 h 6486"/>
              <a:gd name="T96" fmla="*/ 2443 w 5780"/>
              <a:gd name="T97" fmla="*/ 2739 h 6486"/>
              <a:gd name="T98" fmla="*/ 2381 w 5780"/>
              <a:gd name="T99" fmla="*/ 2707 h 6486"/>
              <a:gd name="T100" fmla="*/ 2302 w 5780"/>
              <a:gd name="T101" fmla="*/ 2718 h 6486"/>
              <a:gd name="T102" fmla="*/ 21 w 5780"/>
              <a:gd name="T103" fmla="*/ 4991 h 6486"/>
              <a:gd name="T104" fmla="*/ 1 w 5780"/>
              <a:gd name="T105" fmla="*/ 5070 h 6486"/>
              <a:gd name="T106" fmla="*/ 36 w 5780"/>
              <a:gd name="T107" fmla="*/ 5143 h 6486"/>
              <a:gd name="T108" fmla="*/ 98 w 5780"/>
              <a:gd name="T109" fmla="*/ 5176 h 6486"/>
              <a:gd name="T110" fmla="*/ 167 w 5780"/>
              <a:gd name="T111" fmla="*/ 5170 h 6486"/>
              <a:gd name="T112" fmla="*/ 2451 w 5780"/>
              <a:gd name="T113" fmla="*/ 2901 h 6486"/>
              <a:gd name="T114" fmla="*/ 2479 w 5780"/>
              <a:gd name="T115" fmla="*/ 2825 h 6486"/>
              <a:gd name="T116" fmla="*/ 2451 w 5780"/>
              <a:gd name="T117" fmla="*/ 2749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0" h="6486">
                <a:moveTo>
                  <a:pt x="4470" y="2537"/>
                </a:moveTo>
                <a:lnTo>
                  <a:pt x="1548" y="5455"/>
                </a:lnTo>
                <a:lnTo>
                  <a:pt x="1548" y="5455"/>
                </a:lnTo>
                <a:lnTo>
                  <a:pt x="1539" y="5463"/>
                </a:lnTo>
                <a:lnTo>
                  <a:pt x="1530" y="5470"/>
                </a:lnTo>
                <a:lnTo>
                  <a:pt x="1519" y="5476"/>
                </a:lnTo>
                <a:lnTo>
                  <a:pt x="1508" y="5481"/>
                </a:lnTo>
                <a:lnTo>
                  <a:pt x="1497" y="5485"/>
                </a:lnTo>
                <a:lnTo>
                  <a:pt x="1486" y="5487"/>
                </a:lnTo>
                <a:lnTo>
                  <a:pt x="1474" y="5490"/>
                </a:lnTo>
                <a:lnTo>
                  <a:pt x="1463" y="5490"/>
                </a:lnTo>
                <a:lnTo>
                  <a:pt x="1463" y="5490"/>
                </a:lnTo>
                <a:lnTo>
                  <a:pt x="1451" y="5490"/>
                </a:lnTo>
                <a:lnTo>
                  <a:pt x="1440" y="5487"/>
                </a:lnTo>
                <a:lnTo>
                  <a:pt x="1428" y="5485"/>
                </a:lnTo>
                <a:lnTo>
                  <a:pt x="1417" y="5481"/>
                </a:lnTo>
                <a:lnTo>
                  <a:pt x="1406" y="5476"/>
                </a:lnTo>
                <a:lnTo>
                  <a:pt x="1397" y="5470"/>
                </a:lnTo>
                <a:lnTo>
                  <a:pt x="1387" y="5463"/>
                </a:lnTo>
                <a:lnTo>
                  <a:pt x="1377" y="5455"/>
                </a:lnTo>
                <a:lnTo>
                  <a:pt x="1377" y="5455"/>
                </a:lnTo>
                <a:lnTo>
                  <a:pt x="1369" y="5445"/>
                </a:lnTo>
                <a:lnTo>
                  <a:pt x="1362" y="5435"/>
                </a:lnTo>
                <a:lnTo>
                  <a:pt x="1356" y="5426"/>
                </a:lnTo>
                <a:lnTo>
                  <a:pt x="1351" y="5415"/>
                </a:lnTo>
                <a:lnTo>
                  <a:pt x="1347" y="5404"/>
                </a:lnTo>
                <a:lnTo>
                  <a:pt x="1345" y="5392"/>
                </a:lnTo>
                <a:lnTo>
                  <a:pt x="1342" y="5381"/>
                </a:lnTo>
                <a:lnTo>
                  <a:pt x="1342" y="5369"/>
                </a:lnTo>
                <a:lnTo>
                  <a:pt x="1342" y="5358"/>
                </a:lnTo>
                <a:lnTo>
                  <a:pt x="1345" y="5346"/>
                </a:lnTo>
                <a:lnTo>
                  <a:pt x="1347" y="5335"/>
                </a:lnTo>
                <a:lnTo>
                  <a:pt x="1351" y="5324"/>
                </a:lnTo>
                <a:lnTo>
                  <a:pt x="1356" y="5314"/>
                </a:lnTo>
                <a:lnTo>
                  <a:pt x="1362" y="5303"/>
                </a:lnTo>
                <a:lnTo>
                  <a:pt x="1369" y="5293"/>
                </a:lnTo>
                <a:lnTo>
                  <a:pt x="1377" y="5283"/>
                </a:lnTo>
                <a:lnTo>
                  <a:pt x="4386" y="2281"/>
                </a:lnTo>
                <a:lnTo>
                  <a:pt x="4386" y="2281"/>
                </a:lnTo>
                <a:lnTo>
                  <a:pt x="4394" y="2273"/>
                </a:lnTo>
                <a:lnTo>
                  <a:pt x="4404" y="2265"/>
                </a:lnTo>
                <a:lnTo>
                  <a:pt x="4415" y="2259"/>
                </a:lnTo>
                <a:lnTo>
                  <a:pt x="4426" y="2254"/>
                </a:lnTo>
                <a:lnTo>
                  <a:pt x="4436" y="2251"/>
                </a:lnTo>
                <a:lnTo>
                  <a:pt x="4447" y="2247"/>
                </a:lnTo>
                <a:lnTo>
                  <a:pt x="4459" y="2246"/>
                </a:lnTo>
                <a:lnTo>
                  <a:pt x="4470" y="2245"/>
                </a:lnTo>
                <a:lnTo>
                  <a:pt x="4482" y="2246"/>
                </a:lnTo>
                <a:lnTo>
                  <a:pt x="4493" y="2247"/>
                </a:lnTo>
                <a:lnTo>
                  <a:pt x="4505" y="2251"/>
                </a:lnTo>
                <a:lnTo>
                  <a:pt x="4516" y="2254"/>
                </a:lnTo>
                <a:lnTo>
                  <a:pt x="4527" y="2259"/>
                </a:lnTo>
                <a:lnTo>
                  <a:pt x="4537" y="2265"/>
                </a:lnTo>
                <a:lnTo>
                  <a:pt x="4546" y="2273"/>
                </a:lnTo>
                <a:lnTo>
                  <a:pt x="4556" y="2281"/>
                </a:lnTo>
                <a:lnTo>
                  <a:pt x="4946" y="2669"/>
                </a:lnTo>
                <a:lnTo>
                  <a:pt x="4946" y="241"/>
                </a:lnTo>
                <a:lnTo>
                  <a:pt x="2513" y="241"/>
                </a:lnTo>
                <a:lnTo>
                  <a:pt x="2903" y="631"/>
                </a:lnTo>
                <a:lnTo>
                  <a:pt x="2903" y="631"/>
                </a:lnTo>
                <a:lnTo>
                  <a:pt x="2912" y="639"/>
                </a:lnTo>
                <a:lnTo>
                  <a:pt x="2919" y="649"/>
                </a:lnTo>
                <a:lnTo>
                  <a:pt x="2925" y="660"/>
                </a:lnTo>
                <a:lnTo>
                  <a:pt x="2930" y="671"/>
                </a:lnTo>
                <a:lnTo>
                  <a:pt x="2933" y="682"/>
                </a:lnTo>
                <a:lnTo>
                  <a:pt x="2936" y="692"/>
                </a:lnTo>
                <a:lnTo>
                  <a:pt x="2938" y="704"/>
                </a:lnTo>
                <a:lnTo>
                  <a:pt x="2938" y="715"/>
                </a:lnTo>
                <a:lnTo>
                  <a:pt x="2938" y="727"/>
                </a:lnTo>
                <a:lnTo>
                  <a:pt x="2936" y="738"/>
                </a:lnTo>
                <a:lnTo>
                  <a:pt x="2933" y="750"/>
                </a:lnTo>
                <a:lnTo>
                  <a:pt x="2930" y="761"/>
                </a:lnTo>
                <a:lnTo>
                  <a:pt x="2925" y="772"/>
                </a:lnTo>
                <a:lnTo>
                  <a:pt x="2919" y="782"/>
                </a:lnTo>
                <a:lnTo>
                  <a:pt x="2912" y="791"/>
                </a:lnTo>
                <a:lnTo>
                  <a:pt x="2903" y="801"/>
                </a:lnTo>
                <a:lnTo>
                  <a:pt x="437" y="3263"/>
                </a:lnTo>
                <a:lnTo>
                  <a:pt x="437" y="3263"/>
                </a:lnTo>
                <a:lnTo>
                  <a:pt x="428" y="3271"/>
                </a:lnTo>
                <a:lnTo>
                  <a:pt x="418" y="3279"/>
                </a:lnTo>
                <a:lnTo>
                  <a:pt x="407" y="3285"/>
                </a:lnTo>
                <a:lnTo>
                  <a:pt x="397" y="3289"/>
                </a:lnTo>
                <a:lnTo>
                  <a:pt x="385" y="3293"/>
                </a:lnTo>
                <a:lnTo>
                  <a:pt x="375" y="3297"/>
                </a:lnTo>
                <a:lnTo>
                  <a:pt x="364" y="3298"/>
                </a:lnTo>
                <a:lnTo>
                  <a:pt x="352" y="3298"/>
                </a:lnTo>
                <a:lnTo>
                  <a:pt x="340" y="3298"/>
                </a:lnTo>
                <a:lnTo>
                  <a:pt x="329" y="3297"/>
                </a:lnTo>
                <a:lnTo>
                  <a:pt x="317" y="3293"/>
                </a:lnTo>
                <a:lnTo>
                  <a:pt x="306" y="3289"/>
                </a:lnTo>
                <a:lnTo>
                  <a:pt x="295" y="3285"/>
                </a:lnTo>
                <a:lnTo>
                  <a:pt x="285" y="3279"/>
                </a:lnTo>
                <a:lnTo>
                  <a:pt x="275" y="3271"/>
                </a:lnTo>
                <a:lnTo>
                  <a:pt x="266" y="3263"/>
                </a:lnTo>
                <a:lnTo>
                  <a:pt x="266" y="3263"/>
                </a:lnTo>
                <a:lnTo>
                  <a:pt x="257" y="3253"/>
                </a:lnTo>
                <a:lnTo>
                  <a:pt x="250" y="3244"/>
                </a:lnTo>
                <a:lnTo>
                  <a:pt x="244" y="3234"/>
                </a:lnTo>
                <a:lnTo>
                  <a:pt x="239" y="3223"/>
                </a:lnTo>
                <a:lnTo>
                  <a:pt x="236" y="3212"/>
                </a:lnTo>
                <a:lnTo>
                  <a:pt x="233" y="3200"/>
                </a:lnTo>
                <a:lnTo>
                  <a:pt x="231" y="3189"/>
                </a:lnTo>
                <a:lnTo>
                  <a:pt x="231" y="3177"/>
                </a:lnTo>
                <a:lnTo>
                  <a:pt x="231" y="3166"/>
                </a:lnTo>
                <a:lnTo>
                  <a:pt x="233" y="3154"/>
                </a:lnTo>
                <a:lnTo>
                  <a:pt x="236" y="3143"/>
                </a:lnTo>
                <a:lnTo>
                  <a:pt x="239" y="3133"/>
                </a:lnTo>
                <a:lnTo>
                  <a:pt x="244" y="3122"/>
                </a:lnTo>
                <a:lnTo>
                  <a:pt x="250" y="3111"/>
                </a:lnTo>
                <a:lnTo>
                  <a:pt x="257" y="3101"/>
                </a:lnTo>
                <a:lnTo>
                  <a:pt x="266" y="3093"/>
                </a:lnTo>
                <a:lnTo>
                  <a:pt x="2647" y="715"/>
                </a:lnTo>
                <a:lnTo>
                  <a:pt x="2136" y="205"/>
                </a:lnTo>
                <a:lnTo>
                  <a:pt x="2136" y="205"/>
                </a:lnTo>
                <a:lnTo>
                  <a:pt x="2124" y="192"/>
                </a:lnTo>
                <a:lnTo>
                  <a:pt x="2114" y="177"/>
                </a:lnTo>
                <a:lnTo>
                  <a:pt x="2107" y="160"/>
                </a:lnTo>
                <a:lnTo>
                  <a:pt x="2103" y="144"/>
                </a:lnTo>
                <a:lnTo>
                  <a:pt x="2101" y="127"/>
                </a:lnTo>
                <a:lnTo>
                  <a:pt x="2101" y="109"/>
                </a:lnTo>
                <a:lnTo>
                  <a:pt x="2105" y="92"/>
                </a:lnTo>
                <a:lnTo>
                  <a:pt x="2110" y="74"/>
                </a:lnTo>
                <a:lnTo>
                  <a:pt x="2110" y="74"/>
                </a:lnTo>
                <a:lnTo>
                  <a:pt x="2118" y="58"/>
                </a:lnTo>
                <a:lnTo>
                  <a:pt x="2129" y="43"/>
                </a:lnTo>
                <a:lnTo>
                  <a:pt x="2141" y="31"/>
                </a:lnTo>
                <a:lnTo>
                  <a:pt x="2154" y="21"/>
                </a:lnTo>
                <a:lnTo>
                  <a:pt x="2170" y="11"/>
                </a:lnTo>
                <a:lnTo>
                  <a:pt x="2186" y="5"/>
                </a:lnTo>
                <a:lnTo>
                  <a:pt x="2204" y="1"/>
                </a:lnTo>
                <a:lnTo>
                  <a:pt x="2222" y="0"/>
                </a:lnTo>
                <a:lnTo>
                  <a:pt x="5067" y="0"/>
                </a:lnTo>
                <a:lnTo>
                  <a:pt x="5067" y="0"/>
                </a:lnTo>
                <a:lnTo>
                  <a:pt x="5079" y="0"/>
                </a:lnTo>
                <a:lnTo>
                  <a:pt x="5091" y="2"/>
                </a:lnTo>
                <a:lnTo>
                  <a:pt x="5103" y="5"/>
                </a:lnTo>
                <a:lnTo>
                  <a:pt x="5114" y="10"/>
                </a:lnTo>
                <a:lnTo>
                  <a:pt x="5125" y="14"/>
                </a:lnTo>
                <a:lnTo>
                  <a:pt x="5135" y="21"/>
                </a:lnTo>
                <a:lnTo>
                  <a:pt x="5143" y="28"/>
                </a:lnTo>
                <a:lnTo>
                  <a:pt x="5153" y="35"/>
                </a:lnTo>
                <a:lnTo>
                  <a:pt x="5160" y="43"/>
                </a:lnTo>
                <a:lnTo>
                  <a:pt x="5167" y="53"/>
                </a:lnTo>
                <a:lnTo>
                  <a:pt x="5173" y="63"/>
                </a:lnTo>
                <a:lnTo>
                  <a:pt x="5178" y="74"/>
                </a:lnTo>
                <a:lnTo>
                  <a:pt x="5182" y="84"/>
                </a:lnTo>
                <a:lnTo>
                  <a:pt x="5186" y="96"/>
                </a:lnTo>
                <a:lnTo>
                  <a:pt x="5187" y="109"/>
                </a:lnTo>
                <a:lnTo>
                  <a:pt x="5188" y="121"/>
                </a:lnTo>
                <a:lnTo>
                  <a:pt x="5188" y="2961"/>
                </a:lnTo>
                <a:lnTo>
                  <a:pt x="5188" y="2961"/>
                </a:lnTo>
                <a:lnTo>
                  <a:pt x="5187" y="2979"/>
                </a:lnTo>
                <a:lnTo>
                  <a:pt x="5182" y="2996"/>
                </a:lnTo>
                <a:lnTo>
                  <a:pt x="5176" y="3013"/>
                </a:lnTo>
                <a:lnTo>
                  <a:pt x="5167" y="3028"/>
                </a:lnTo>
                <a:lnTo>
                  <a:pt x="5157" y="3042"/>
                </a:lnTo>
                <a:lnTo>
                  <a:pt x="5144" y="3054"/>
                </a:lnTo>
                <a:lnTo>
                  <a:pt x="5130" y="3064"/>
                </a:lnTo>
                <a:lnTo>
                  <a:pt x="5113" y="3072"/>
                </a:lnTo>
                <a:lnTo>
                  <a:pt x="5113" y="3072"/>
                </a:lnTo>
                <a:lnTo>
                  <a:pt x="5096" y="3078"/>
                </a:lnTo>
                <a:lnTo>
                  <a:pt x="5078" y="3081"/>
                </a:lnTo>
                <a:lnTo>
                  <a:pt x="5061" y="3082"/>
                </a:lnTo>
                <a:lnTo>
                  <a:pt x="5043" y="3080"/>
                </a:lnTo>
                <a:lnTo>
                  <a:pt x="5026" y="3075"/>
                </a:lnTo>
                <a:lnTo>
                  <a:pt x="5010" y="3067"/>
                </a:lnTo>
                <a:lnTo>
                  <a:pt x="4996" y="3058"/>
                </a:lnTo>
                <a:lnTo>
                  <a:pt x="4981" y="3047"/>
                </a:lnTo>
                <a:lnTo>
                  <a:pt x="4470" y="2537"/>
                </a:lnTo>
                <a:close/>
                <a:moveTo>
                  <a:pt x="5659" y="3811"/>
                </a:moveTo>
                <a:lnTo>
                  <a:pt x="3930" y="3811"/>
                </a:lnTo>
                <a:lnTo>
                  <a:pt x="3930" y="3811"/>
                </a:lnTo>
                <a:lnTo>
                  <a:pt x="3912" y="3812"/>
                </a:lnTo>
                <a:lnTo>
                  <a:pt x="3894" y="3815"/>
                </a:lnTo>
                <a:lnTo>
                  <a:pt x="3878" y="3823"/>
                </a:lnTo>
                <a:lnTo>
                  <a:pt x="3863" y="3831"/>
                </a:lnTo>
                <a:lnTo>
                  <a:pt x="3849" y="3842"/>
                </a:lnTo>
                <a:lnTo>
                  <a:pt x="3837" y="3854"/>
                </a:lnTo>
                <a:lnTo>
                  <a:pt x="3826" y="3868"/>
                </a:lnTo>
                <a:lnTo>
                  <a:pt x="3818" y="3885"/>
                </a:lnTo>
                <a:lnTo>
                  <a:pt x="3818" y="3885"/>
                </a:lnTo>
                <a:lnTo>
                  <a:pt x="3813" y="3902"/>
                </a:lnTo>
                <a:lnTo>
                  <a:pt x="3809" y="3920"/>
                </a:lnTo>
                <a:lnTo>
                  <a:pt x="3809" y="3937"/>
                </a:lnTo>
                <a:lnTo>
                  <a:pt x="3812" y="3955"/>
                </a:lnTo>
                <a:lnTo>
                  <a:pt x="3815" y="3972"/>
                </a:lnTo>
                <a:lnTo>
                  <a:pt x="3823" y="3988"/>
                </a:lnTo>
                <a:lnTo>
                  <a:pt x="3832" y="4002"/>
                </a:lnTo>
                <a:lnTo>
                  <a:pt x="3844" y="4017"/>
                </a:lnTo>
                <a:lnTo>
                  <a:pt x="4121" y="4293"/>
                </a:lnTo>
                <a:lnTo>
                  <a:pt x="2708" y="5704"/>
                </a:lnTo>
                <a:lnTo>
                  <a:pt x="2708" y="5704"/>
                </a:lnTo>
                <a:lnTo>
                  <a:pt x="2700" y="5713"/>
                </a:lnTo>
                <a:lnTo>
                  <a:pt x="2693" y="5722"/>
                </a:lnTo>
                <a:lnTo>
                  <a:pt x="2687" y="5733"/>
                </a:lnTo>
                <a:lnTo>
                  <a:pt x="2681" y="5744"/>
                </a:lnTo>
                <a:lnTo>
                  <a:pt x="2677" y="5755"/>
                </a:lnTo>
                <a:lnTo>
                  <a:pt x="2675" y="5766"/>
                </a:lnTo>
                <a:lnTo>
                  <a:pt x="2674" y="5778"/>
                </a:lnTo>
                <a:lnTo>
                  <a:pt x="2673" y="5789"/>
                </a:lnTo>
                <a:lnTo>
                  <a:pt x="2674" y="5801"/>
                </a:lnTo>
                <a:lnTo>
                  <a:pt x="2675" y="5812"/>
                </a:lnTo>
                <a:lnTo>
                  <a:pt x="2677" y="5824"/>
                </a:lnTo>
                <a:lnTo>
                  <a:pt x="2681" y="5835"/>
                </a:lnTo>
                <a:lnTo>
                  <a:pt x="2687" y="5845"/>
                </a:lnTo>
                <a:lnTo>
                  <a:pt x="2693" y="5855"/>
                </a:lnTo>
                <a:lnTo>
                  <a:pt x="2699" y="5865"/>
                </a:lnTo>
                <a:lnTo>
                  <a:pt x="2708" y="5874"/>
                </a:lnTo>
                <a:lnTo>
                  <a:pt x="2708" y="5874"/>
                </a:lnTo>
                <a:lnTo>
                  <a:pt x="2717" y="5883"/>
                </a:lnTo>
                <a:lnTo>
                  <a:pt x="2727" y="5890"/>
                </a:lnTo>
                <a:lnTo>
                  <a:pt x="2738" y="5896"/>
                </a:lnTo>
                <a:lnTo>
                  <a:pt x="2747" y="5901"/>
                </a:lnTo>
                <a:lnTo>
                  <a:pt x="2760" y="5905"/>
                </a:lnTo>
                <a:lnTo>
                  <a:pt x="2770" y="5908"/>
                </a:lnTo>
                <a:lnTo>
                  <a:pt x="2781" y="5909"/>
                </a:lnTo>
                <a:lnTo>
                  <a:pt x="2793" y="5909"/>
                </a:lnTo>
                <a:lnTo>
                  <a:pt x="2805" y="5909"/>
                </a:lnTo>
                <a:lnTo>
                  <a:pt x="2816" y="5908"/>
                </a:lnTo>
                <a:lnTo>
                  <a:pt x="2828" y="5905"/>
                </a:lnTo>
                <a:lnTo>
                  <a:pt x="2839" y="5901"/>
                </a:lnTo>
                <a:lnTo>
                  <a:pt x="2850" y="5896"/>
                </a:lnTo>
                <a:lnTo>
                  <a:pt x="2860" y="5890"/>
                </a:lnTo>
                <a:lnTo>
                  <a:pt x="2869" y="5883"/>
                </a:lnTo>
                <a:lnTo>
                  <a:pt x="2879" y="5874"/>
                </a:lnTo>
                <a:lnTo>
                  <a:pt x="4377" y="4379"/>
                </a:lnTo>
                <a:lnTo>
                  <a:pt x="4377" y="4379"/>
                </a:lnTo>
                <a:lnTo>
                  <a:pt x="4386" y="4369"/>
                </a:lnTo>
                <a:lnTo>
                  <a:pt x="4393" y="4359"/>
                </a:lnTo>
                <a:lnTo>
                  <a:pt x="4399" y="4350"/>
                </a:lnTo>
                <a:lnTo>
                  <a:pt x="4404" y="4339"/>
                </a:lnTo>
                <a:lnTo>
                  <a:pt x="4407" y="4328"/>
                </a:lnTo>
                <a:lnTo>
                  <a:pt x="4411" y="4316"/>
                </a:lnTo>
                <a:lnTo>
                  <a:pt x="4412" y="4305"/>
                </a:lnTo>
                <a:lnTo>
                  <a:pt x="4412" y="4293"/>
                </a:lnTo>
                <a:lnTo>
                  <a:pt x="4412" y="4281"/>
                </a:lnTo>
                <a:lnTo>
                  <a:pt x="4411" y="4270"/>
                </a:lnTo>
                <a:lnTo>
                  <a:pt x="4407" y="4259"/>
                </a:lnTo>
                <a:lnTo>
                  <a:pt x="4404" y="4247"/>
                </a:lnTo>
                <a:lnTo>
                  <a:pt x="4399" y="4238"/>
                </a:lnTo>
                <a:lnTo>
                  <a:pt x="4393" y="4227"/>
                </a:lnTo>
                <a:lnTo>
                  <a:pt x="4386" y="4217"/>
                </a:lnTo>
                <a:lnTo>
                  <a:pt x="4377" y="4207"/>
                </a:lnTo>
                <a:lnTo>
                  <a:pt x="4221" y="4052"/>
                </a:lnTo>
                <a:lnTo>
                  <a:pt x="5538" y="4052"/>
                </a:lnTo>
                <a:lnTo>
                  <a:pt x="5538" y="5367"/>
                </a:lnTo>
                <a:lnTo>
                  <a:pt x="5383" y="5211"/>
                </a:lnTo>
                <a:lnTo>
                  <a:pt x="5383" y="5211"/>
                </a:lnTo>
                <a:lnTo>
                  <a:pt x="5373" y="5203"/>
                </a:lnTo>
                <a:lnTo>
                  <a:pt x="5364" y="5195"/>
                </a:lnTo>
                <a:lnTo>
                  <a:pt x="5354" y="5189"/>
                </a:lnTo>
                <a:lnTo>
                  <a:pt x="5343" y="5184"/>
                </a:lnTo>
                <a:lnTo>
                  <a:pt x="5332" y="5181"/>
                </a:lnTo>
                <a:lnTo>
                  <a:pt x="5321" y="5177"/>
                </a:lnTo>
                <a:lnTo>
                  <a:pt x="5309" y="5176"/>
                </a:lnTo>
                <a:lnTo>
                  <a:pt x="5297" y="5175"/>
                </a:lnTo>
                <a:lnTo>
                  <a:pt x="5297" y="5175"/>
                </a:lnTo>
                <a:lnTo>
                  <a:pt x="5297" y="5175"/>
                </a:lnTo>
                <a:lnTo>
                  <a:pt x="5297" y="5175"/>
                </a:lnTo>
                <a:lnTo>
                  <a:pt x="5285" y="5176"/>
                </a:lnTo>
                <a:lnTo>
                  <a:pt x="5273" y="5177"/>
                </a:lnTo>
                <a:lnTo>
                  <a:pt x="5262" y="5181"/>
                </a:lnTo>
                <a:lnTo>
                  <a:pt x="5251" y="5184"/>
                </a:lnTo>
                <a:lnTo>
                  <a:pt x="5240" y="5189"/>
                </a:lnTo>
                <a:lnTo>
                  <a:pt x="5230" y="5195"/>
                </a:lnTo>
                <a:lnTo>
                  <a:pt x="5221" y="5203"/>
                </a:lnTo>
                <a:lnTo>
                  <a:pt x="5211" y="5211"/>
                </a:lnTo>
                <a:lnTo>
                  <a:pt x="4140" y="6280"/>
                </a:lnTo>
                <a:lnTo>
                  <a:pt x="4140" y="6280"/>
                </a:lnTo>
                <a:lnTo>
                  <a:pt x="4132" y="6288"/>
                </a:lnTo>
                <a:lnTo>
                  <a:pt x="4125" y="6298"/>
                </a:lnTo>
                <a:lnTo>
                  <a:pt x="4119" y="6309"/>
                </a:lnTo>
                <a:lnTo>
                  <a:pt x="4114" y="6320"/>
                </a:lnTo>
                <a:lnTo>
                  <a:pt x="4110" y="6330"/>
                </a:lnTo>
                <a:lnTo>
                  <a:pt x="4108" y="6341"/>
                </a:lnTo>
                <a:lnTo>
                  <a:pt x="4105" y="6353"/>
                </a:lnTo>
                <a:lnTo>
                  <a:pt x="4105" y="6365"/>
                </a:lnTo>
                <a:lnTo>
                  <a:pt x="4105" y="6376"/>
                </a:lnTo>
                <a:lnTo>
                  <a:pt x="4108" y="6388"/>
                </a:lnTo>
                <a:lnTo>
                  <a:pt x="4110" y="6399"/>
                </a:lnTo>
                <a:lnTo>
                  <a:pt x="4114" y="6410"/>
                </a:lnTo>
                <a:lnTo>
                  <a:pt x="4119" y="6421"/>
                </a:lnTo>
                <a:lnTo>
                  <a:pt x="4125" y="6432"/>
                </a:lnTo>
                <a:lnTo>
                  <a:pt x="4132" y="6441"/>
                </a:lnTo>
                <a:lnTo>
                  <a:pt x="4140" y="6450"/>
                </a:lnTo>
                <a:lnTo>
                  <a:pt x="4140" y="6450"/>
                </a:lnTo>
                <a:lnTo>
                  <a:pt x="4150" y="6458"/>
                </a:lnTo>
                <a:lnTo>
                  <a:pt x="4160" y="6465"/>
                </a:lnTo>
                <a:lnTo>
                  <a:pt x="4169" y="6472"/>
                </a:lnTo>
                <a:lnTo>
                  <a:pt x="4180" y="6476"/>
                </a:lnTo>
                <a:lnTo>
                  <a:pt x="4191" y="6480"/>
                </a:lnTo>
                <a:lnTo>
                  <a:pt x="4203" y="6484"/>
                </a:lnTo>
                <a:lnTo>
                  <a:pt x="4214" y="6485"/>
                </a:lnTo>
                <a:lnTo>
                  <a:pt x="4226" y="6486"/>
                </a:lnTo>
                <a:lnTo>
                  <a:pt x="4226" y="6486"/>
                </a:lnTo>
                <a:lnTo>
                  <a:pt x="4238" y="6485"/>
                </a:lnTo>
                <a:lnTo>
                  <a:pt x="4249" y="6484"/>
                </a:lnTo>
                <a:lnTo>
                  <a:pt x="4260" y="6480"/>
                </a:lnTo>
                <a:lnTo>
                  <a:pt x="4272" y="6476"/>
                </a:lnTo>
                <a:lnTo>
                  <a:pt x="4282" y="6472"/>
                </a:lnTo>
                <a:lnTo>
                  <a:pt x="4293" y="6465"/>
                </a:lnTo>
                <a:lnTo>
                  <a:pt x="4302" y="6458"/>
                </a:lnTo>
                <a:lnTo>
                  <a:pt x="4312" y="6450"/>
                </a:lnTo>
                <a:lnTo>
                  <a:pt x="5297" y="5467"/>
                </a:lnTo>
                <a:lnTo>
                  <a:pt x="5573" y="5743"/>
                </a:lnTo>
                <a:lnTo>
                  <a:pt x="5573" y="5743"/>
                </a:lnTo>
                <a:lnTo>
                  <a:pt x="5587" y="5755"/>
                </a:lnTo>
                <a:lnTo>
                  <a:pt x="5602" y="5765"/>
                </a:lnTo>
                <a:lnTo>
                  <a:pt x="5618" y="5772"/>
                </a:lnTo>
                <a:lnTo>
                  <a:pt x="5635" y="5776"/>
                </a:lnTo>
                <a:lnTo>
                  <a:pt x="5653" y="5778"/>
                </a:lnTo>
                <a:lnTo>
                  <a:pt x="5670" y="5778"/>
                </a:lnTo>
                <a:lnTo>
                  <a:pt x="5688" y="5774"/>
                </a:lnTo>
                <a:lnTo>
                  <a:pt x="5705" y="5769"/>
                </a:lnTo>
                <a:lnTo>
                  <a:pt x="5705" y="5769"/>
                </a:lnTo>
                <a:lnTo>
                  <a:pt x="5721" y="5761"/>
                </a:lnTo>
                <a:lnTo>
                  <a:pt x="5737" y="5750"/>
                </a:lnTo>
                <a:lnTo>
                  <a:pt x="5749" y="5738"/>
                </a:lnTo>
                <a:lnTo>
                  <a:pt x="5759" y="5725"/>
                </a:lnTo>
                <a:lnTo>
                  <a:pt x="5768" y="5709"/>
                </a:lnTo>
                <a:lnTo>
                  <a:pt x="5774" y="5693"/>
                </a:lnTo>
                <a:lnTo>
                  <a:pt x="5779" y="5675"/>
                </a:lnTo>
                <a:lnTo>
                  <a:pt x="5780" y="5657"/>
                </a:lnTo>
                <a:lnTo>
                  <a:pt x="5780" y="3931"/>
                </a:lnTo>
                <a:lnTo>
                  <a:pt x="5780" y="3931"/>
                </a:lnTo>
                <a:lnTo>
                  <a:pt x="5779" y="3919"/>
                </a:lnTo>
                <a:lnTo>
                  <a:pt x="5778" y="3907"/>
                </a:lnTo>
                <a:lnTo>
                  <a:pt x="5774" y="3895"/>
                </a:lnTo>
                <a:lnTo>
                  <a:pt x="5770" y="3884"/>
                </a:lnTo>
                <a:lnTo>
                  <a:pt x="5766" y="3873"/>
                </a:lnTo>
                <a:lnTo>
                  <a:pt x="5759" y="3864"/>
                </a:lnTo>
                <a:lnTo>
                  <a:pt x="5752" y="3854"/>
                </a:lnTo>
                <a:lnTo>
                  <a:pt x="5745" y="3846"/>
                </a:lnTo>
                <a:lnTo>
                  <a:pt x="5735" y="3838"/>
                </a:lnTo>
                <a:lnTo>
                  <a:pt x="5727" y="3831"/>
                </a:lnTo>
                <a:lnTo>
                  <a:pt x="5717" y="3825"/>
                </a:lnTo>
                <a:lnTo>
                  <a:pt x="5706" y="3820"/>
                </a:lnTo>
                <a:lnTo>
                  <a:pt x="5695" y="3817"/>
                </a:lnTo>
                <a:lnTo>
                  <a:pt x="5683" y="3813"/>
                </a:lnTo>
                <a:lnTo>
                  <a:pt x="5671" y="3812"/>
                </a:lnTo>
                <a:lnTo>
                  <a:pt x="5659" y="3811"/>
                </a:lnTo>
                <a:lnTo>
                  <a:pt x="5659" y="3811"/>
                </a:lnTo>
                <a:close/>
                <a:moveTo>
                  <a:pt x="2443" y="2739"/>
                </a:moveTo>
                <a:lnTo>
                  <a:pt x="2443" y="2739"/>
                </a:lnTo>
                <a:lnTo>
                  <a:pt x="2435" y="2731"/>
                </a:lnTo>
                <a:lnTo>
                  <a:pt x="2425" y="2724"/>
                </a:lnTo>
                <a:lnTo>
                  <a:pt x="2414" y="2718"/>
                </a:lnTo>
                <a:lnTo>
                  <a:pt x="2403" y="2713"/>
                </a:lnTo>
                <a:lnTo>
                  <a:pt x="2392" y="2709"/>
                </a:lnTo>
                <a:lnTo>
                  <a:pt x="2381" y="2707"/>
                </a:lnTo>
                <a:lnTo>
                  <a:pt x="2369" y="2704"/>
                </a:lnTo>
                <a:lnTo>
                  <a:pt x="2358" y="2704"/>
                </a:lnTo>
                <a:lnTo>
                  <a:pt x="2346" y="2704"/>
                </a:lnTo>
                <a:lnTo>
                  <a:pt x="2335" y="2707"/>
                </a:lnTo>
                <a:lnTo>
                  <a:pt x="2323" y="2709"/>
                </a:lnTo>
                <a:lnTo>
                  <a:pt x="2312" y="2713"/>
                </a:lnTo>
                <a:lnTo>
                  <a:pt x="2302" y="2718"/>
                </a:lnTo>
                <a:lnTo>
                  <a:pt x="2292" y="2724"/>
                </a:lnTo>
                <a:lnTo>
                  <a:pt x="2282" y="2731"/>
                </a:lnTo>
                <a:lnTo>
                  <a:pt x="2273" y="2739"/>
                </a:lnTo>
                <a:lnTo>
                  <a:pt x="36" y="4973"/>
                </a:lnTo>
                <a:lnTo>
                  <a:pt x="36" y="4973"/>
                </a:lnTo>
                <a:lnTo>
                  <a:pt x="28" y="4982"/>
                </a:lnTo>
                <a:lnTo>
                  <a:pt x="21" y="4991"/>
                </a:lnTo>
                <a:lnTo>
                  <a:pt x="14" y="5002"/>
                </a:lnTo>
                <a:lnTo>
                  <a:pt x="10" y="5013"/>
                </a:lnTo>
                <a:lnTo>
                  <a:pt x="6" y="5024"/>
                </a:lnTo>
                <a:lnTo>
                  <a:pt x="2" y="5035"/>
                </a:lnTo>
                <a:lnTo>
                  <a:pt x="1" y="5047"/>
                </a:lnTo>
                <a:lnTo>
                  <a:pt x="0" y="5058"/>
                </a:lnTo>
                <a:lnTo>
                  <a:pt x="1" y="5070"/>
                </a:lnTo>
                <a:lnTo>
                  <a:pt x="2" y="5081"/>
                </a:lnTo>
                <a:lnTo>
                  <a:pt x="6" y="5093"/>
                </a:lnTo>
                <a:lnTo>
                  <a:pt x="10" y="5104"/>
                </a:lnTo>
                <a:lnTo>
                  <a:pt x="14" y="5114"/>
                </a:lnTo>
                <a:lnTo>
                  <a:pt x="21" y="5124"/>
                </a:lnTo>
                <a:lnTo>
                  <a:pt x="28" y="5134"/>
                </a:lnTo>
                <a:lnTo>
                  <a:pt x="36" y="5143"/>
                </a:lnTo>
                <a:lnTo>
                  <a:pt x="36" y="5143"/>
                </a:lnTo>
                <a:lnTo>
                  <a:pt x="45" y="5152"/>
                </a:lnTo>
                <a:lnTo>
                  <a:pt x="54" y="5159"/>
                </a:lnTo>
                <a:lnTo>
                  <a:pt x="65" y="5165"/>
                </a:lnTo>
                <a:lnTo>
                  <a:pt x="76" y="5170"/>
                </a:lnTo>
                <a:lnTo>
                  <a:pt x="87" y="5174"/>
                </a:lnTo>
                <a:lnTo>
                  <a:pt x="98" y="5176"/>
                </a:lnTo>
                <a:lnTo>
                  <a:pt x="110" y="5178"/>
                </a:lnTo>
                <a:lnTo>
                  <a:pt x="121" y="5178"/>
                </a:lnTo>
                <a:lnTo>
                  <a:pt x="121" y="5178"/>
                </a:lnTo>
                <a:lnTo>
                  <a:pt x="133" y="5178"/>
                </a:lnTo>
                <a:lnTo>
                  <a:pt x="145" y="5176"/>
                </a:lnTo>
                <a:lnTo>
                  <a:pt x="156" y="5174"/>
                </a:lnTo>
                <a:lnTo>
                  <a:pt x="167" y="5170"/>
                </a:lnTo>
                <a:lnTo>
                  <a:pt x="178" y="5165"/>
                </a:lnTo>
                <a:lnTo>
                  <a:pt x="187" y="5159"/>
                </a:lnTo>
                <a:lnTo>
                  <a:pt x="198" y="5152"/>
                </a:lnTo>
                <a:lnTo>
                  <a:pt x="207" y="5143"/>
                </a:lnTo>
                <a:lnTo>
                  <a:pt x="2443" y="2911"/>
                </a:lnTo>
                <a:lnTo>
                  <a:pt x="2443" y="2911"/>
                </a:lnTo>
                <a:lnTo>
                  <a:pt x="2451" y="2901"/>
                </a:lnTo>
                <a:lnTo>
                  <a:pt x="2459" y="2891"/>
                </a:lnTo>
                <a:lnTo>
                  <a:pt x="2465" y="2881"/>
                </a:lnTo>
                <a:lnTo>
                  <a:pt x="2470" y="2871"/>
                </a:lnTo>
                <a:lnTo>
                  <a:pt x="2474" y="2859"/>
                </a:lnTo>
                <a:lnTo>
                  <a:pt x="2477" y="2848"/>
                </a:lnTo>
                <a:lnTo>
                  <a:pt x="2478" y="2836"/>
                </a:lnTo>
                <a:lnTo>
                  <a:pt x="2479" y="2825"/>
                </a:lnTo>
                <a:lnTo>
                  <a:pt x="2478" y="2813"/>
                </a:lnTo>
                <a:lnTo>
                  <a:pt x="2477" y="2802"/>
                </a:lnTo>
                <a:lnTo>
                  <a:pt x="2474" y="2790"/>
                </a:lnTo>
                <a:lnTo>
                  <a:pt x="2470" y="2779"/>
                </a:lnTo>
                <a:lnTo>
                  <a:pt x="2465" y="2768"/>
                </a:lnTo>
                <a:lnTo>
                  <a:pt x="2459" y="2759"/>
                </a:lnTo>
                <a:lnTo>
                  <a:pt x="2451" y="2749"/>
                </a:lnTo>
                <a:lnTo>
                  <a:pt x="2443" y="2739"/>
                </a:lnTo>
                <a:lnTo>
                  <a:pt x="2443" y="273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357">
            <a:extLst>
              <a:ext uri="{FF2B5EF4-FFF2-40B4-BE49-F238E27FC236}">
                <a16:creationId xmlns:a16="http://schemas.microsoft.com/office/drawing/2014/main" id="{149EE171-9E08-49BE-AF27-3B99386207CE}"/>
              </a:ext>
              <a:ext uri="{C183D7F6-B498-43B3-948B-1728B52AA6E4}">
                <adec:decorative xmlns:adec="http://schemas.microsoft.com/office/drawing/2017/decorative" val="1"/>
              </a:ext>
            </a:extLst>
          </p:cNvPr>
          <p:cNvSpPr>
            <a:spLocks noChangeAspect="1" noEditPoints="1"/>
          </p:cNvSpPr>
          <p:nvPr/>
        </p:nvSpPr>
        <p:spPr bwMode="auto">
          <a:xfrm>
            <a:off x="577160" y="5659063"/>
            <a:ext cx="307450" cy="365760"/>
          </a:xfrm>
          <a:custGeom>
            <a:avLst/>
            <a:gdLst>
              <a:gd name="T0" fmla="*/ 2344 w 5452"/>
              <a:gd name="T1" fmla="*/ 6373 h 6486"/>
              <a:gd name="T2" fmla="*/ 1683 w 5452"/>
              <a:gd name="T3" fmla="*/ 6046 h 6486"/>
              <a:gd name="T4" fmla="*/ 1162 w 5452"/>
              <a:gd name="T5" fmla="*/ 5649 h 6486"/>
              <a:gd name="T6" fmla="*/ 721 w 5452"/>
              <a:gd name="T7" fmla="*/ 5163 h 6486"/>
              <a:gd name="T8" fmla="*/ 343 w 5452"/>
              <a:gd name="T9" fmla="*/ 4537 h 6486"/>
              <a:gd name="T10" fmla="*/ 115 w 5452"/>
              <a:gd name="T11" fmla="*/ 3908 h 6486"/>
              <a:gd name="T12" fmla="*/ 2 w 5452"/>
              <a:gd name="T13" fmla="*/ 3159 h 6486"/>
              <a:gd name="T14" fmla="*/ 45 w 5452"/>
              <a:gd name="T15" fmla="*/ 1067 h 6486"/>
              <a:gd name="T16" fmla="*/ 2749 w 5452"/>
              <a:gd name="T17" fmla="*/ 2 h 6486"/>
              <a:gd name="T18" fmla="*/ 5447 w 5452"/>
              <a:gd name="T19" fmla="*/ 1125 h 6486"/>
              <a:gd name="T20" fmla="*/ 5423 w 5452"/>
              <a:gd name="T21" fmla="*/ 3462 h 6486"/>
              <a:gd name="T22" fmla="*/ 5249 w 5452"/>
              <a:gd name="T23" fmla="*/ 4198 h 6486"/>
              <a:gd name="T24" fmla="*/ 4973 w 5452"/>
              <a:gd name="T25" fmla="*/ 4796 h 6486"/>
              <a:gd name="T26" fmla="*/ 4593 w 5452"/>
              <a:gd name="T27" fmla="*/ 5334 h 6486"/>
              <a:gd name="T28" fmla="*/ 4068 w 5452"/>
              <a:gd name="T29" fmla="*/ 5837 h 6486"/>
              <a:gd name="T30" fmla="*/ 3512 w 5452"/>
              <a:gd name="T31" fmla="*/ 6193 h 6486"/>
              <a:gd name="T32" fmla="*/ 2827 w 5452"/>
              <a:gd name="T33" fmla="*/ 6463 h 6486"/>
              <a:gd name="T34" fmla="*/ 244 w 5452"/>
              <a:gd name="T35" fmla="*/ 3147 h 6486"/>
              <a:gd name="T36" fmla="*/ 345 w 5452"/>
              <a:gd name="T37" fmla="*/ 3834 h 6486"/>
              <a:gd name="T38" fmla="*/ 579 w 5452"/>
              <a:gd name="T39" fmla="*/ 4473 h 6486"/>
              <a:gd name="T40" fmla="*/ 935 w 5452"/>
              <a:gd name="T41" fmla="*/ 5046 h 6486"/>
              <a:gd name="T42" fmla="*/ 1397 w 5452"/>
              <a:gd name="T43" fmla="*/ 5537 h 6486"/>
              <a:gd name="T44" fmla="*/ 1953 w 5452"/>
              <a:gd name="T45" fmla="*/ 5927 h 6486"/>
              <a:gd name="T46" fmla="*/ 2590 w 5452"/>
              <a:gd name="T47" fmla="*/ 6202 h 6486"/>
              <a:gd name="T48" fmla="*/ 3190 w 5452"/>
              <a:gd name="T49" fmla="*/ 6080 h 6486"/>
              <a:gd name="T50" fmla="*/ 3789 w 5452"/>
              <a:gd name="T51" fmla="*/ 5745 h 6486"/>
              <a:gd name="T52" fmla="*/ 4299 w 5452"/>
              <a:gd name="T53" fmla="*/ 5303 h 6486"/>
              <a:gd name="T54" fmla="*/ 4709 w 5452"/>
              <a:gd name="T55" fmla="*/ 4769 h 6486"/>
              <a:gd name="T56" fmla="*/ 5006 w 5452"/>
              <a:gd name="T57" fmla="*/ 4161 h 6486"/>
              <a:gd name="T58" fmla="*/ 5175 w 5452"/>
              <a:gd name="T59" fmla="*/ 3496 h 6486"/>
              <a:gd name="T60" fmla="*/ 241 w 5452"/>
              <a:gd name="T61" fmla="*/ 1243 h 6486"/>
              <a:gd name="T62" fmla="*/ 2245 w 5452"/>
              <a:gd name="T63" fmla="*/ 4303 h 6486"/>
              <a:gd name="T64" fmla="*/ 1440 w 5452"/>
              <a:gd name="T65" fmla="*/ 3549 h 6486"/>
              <a:gd name="T66" fmla="*/ 1323 w 5452"/>
              <a:gd name="T67" fmla="*/ 3355 h 6486"/>
              <a:gd name="T68" fmla="*/ 1308 w 5452"/>
              <a:gd name="T69" fmla="*/ 3149 h 6486"/>
              <a:gd name="T70" fmla="*/ 1394 w 5452"/>
              <a:gd name="T71" fmla="*/ 2941 h 6486"/>
              <a:gd name="T72" fmla="*/ 1550 w 5452"/>
              <a:gd name="T73" fmla="*/ 2806 h 6486"/>
              <a:gd name="T74" fmla="*/ 1771 w 5452"/>
              <a:gd name="T75" fmla="*/ 2750 h 6486"/>
              <a:gd name="T76" fmla="*/ 1971 w 5452"/>
              <a:gd name="T77" fmla="*/ 2795 h 6486"/>
              <a:gd name="T78" fmla="*/ 3350 w 5452"/>
              <a:gd name="T79" fmla="*/ 2284 h 6486"/>
              <a:gd name="T80" fmla="*/ 3544 w 5452"/>
              <a:gd name="T81" fmla="*/ 2167 h 6486"/>
              <a:gd name="T82" fmla="*/ 3750 w 5452"/>
              <a:gd name="T83" fmla="*/ 2153 h 6486"/>
              <a:gd name="T84" fmla="*/ 3960 w 5452"/>
              <a:gd name="T85" fmla="*/ 2240 h 6486"/>
              <a:gd name="T86" fmla="*/ 4095 w 5452"/>
              <a:gd name="T87" fmla="*/ 2395 h 6486"/>
              <a:gd name="T88" fmla="*/ 4149 w 5452"/>
              <a:gd name="T89" fmla="*/ 2615 h 6486"/>
              <a:gd name="T90" fmla="*/ 4105 w 5452"/>
              <a:gd name="T91" fmla="*/ 2815 h 6486"/>
              <a:gd name="T92" fmla="*/ 2738 w 5452"/>
              <a:gd name="T93" fmla="*/ 4218 h 6486"/>
              <a:gd name="T94" fmla="*/ 2539 w 5452"/>
              <a:gd name="T95" fmla="*/ 4325 h 6486"/>
              <a:gd name="T96" fmla="*/ 1726 w 5452"/>
              <a:gd name="T97" fmla="*/ 2996 h 6486"/>
              <a:gd name="T98" fmla="*/ 1570 w 5452"/>
              <a:gd name="T99" fmla="*/ 3112 h 6486"/>
              <a:gd name="T100" fmla="*/ 1561 w 5452"/>
              <a:gd name="T101" fmla="*/ 3306 h 6486"/>
              <a:gd name="T102" fmla="*/ 2338 w 5452"/>
              <a:gd name="T103" fmla="*/ 4080 h 6486"/>
              <a:gd name="T104" fmla="*/ 2531 w 5452"/>
              <a:gd name="T105" fmla="*/ 4071 h 6486"/>
              <a:gd name="T106" fmla="*/ 3898 w 5452"/>
              <a:gd name="T107" fmla="*/ 2682 h 6486"/>
              <a:gd name="T108" fmla="*/ 3871 w 5452"/>
              <a:gd name="T109" fmla="*/ 2490 h 6486"/>
              <a:gd name="T110" fmla="*/ 3703 w 5452"/>
              <a:gd name="T111" fmla="*/ 2390 h 6486"/>
              <a:gd name="T112" fmla="*/ 3521 w 5452"/>
              <a:gd name="T113" fmla="*/ 2455 h 6486"/>
              <a:gd name="T114" fmla="*/ 2424 w 5452"/>
              <a:gd name="T115" fmla="*/ 3500 h 6486"/>
              <a:gd name="T116" fmla="*/ 2347 w 5452"/>
              <a:gd name="T117" fmla="*/ 3472 h 6486"/>
              <a:gd name="T118" fmla="*/ 1794 w 5452"/>
              <a:gd name="T119" fmla="*/ 2992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2" h="6486">
                <a:moveTo>
                  <a:pt x="2726" y="6486"/>
                </a:moveTo>
                <a:lnTo>
                  <a:pt x="2726" y="6486"/>
                </a:lnTo>
                <a:lnTo>
                  <a:pt x="2710" y="6485"/>
                </a:lnTo>
                <a:lnTo>
                  <a:pt x="2696" y="6482"/>
                </a:lnTo>
                <a:lnTo>
                  <a:pt x="2696" y="6482"/>
                </a:lnTo>
                <a:lnTo>
                  <a:pt x="2625" y="6463"/>
                </a:lnTo>
                <a:lnTo>
                  <a:pt x="2554" y="6443"/>
                </a:lnTo>
                <a:lnTo>
                  <a:pt x="2484" y="6421"/>
                </a:lnTo>
                <a:lnTo>
                  <a:pt x="2414" y="6397"/>
                </a:lnTo>
                <a:lnTo>
                  <a:pt x="2344" y="6373"/>
                </a:lnTo>
                <a:lnTo>
                  <a:pt x="2275" y="6346"/>
                </a:lnTo>
                <a:lnTo>
                  <a:pt x="2206" y="6319"/>
                </a:lnTo>
                <a:lnTo>
                  <a:pt x="2139" y="6290"/>
                </a:lnTo>
                <a:lnTo>
                  <a:pt x="2072" y="6258"/>
                </a:lnTo>
                <a:lnTo>
                  <a:pt x="2006" y="6227"/>
                </a:lnTo>
                <a:lnTo>
                  <a:pt x="1940" y="6193"/>
                </a:lnTo>
                <a:lnTo>
                  <a:pt x="1874" y="6158"/>
                </a:lnTo>
                <a:lnTo>
                  <a:pt x="1809" y="6122"/>
                </a:lnTo>
                <a:lnTo>
                  <a:pt x="1747" y="6085"/>
                </a:lnTo>
                <a:lnTo>
                  <a:pt x="1683" y="6046"/>
                </a:lnTo>
                <a:lnTo>
                  <a:pt x="1620" y="6007"/>
                </a:lnTo>
                <a:lnTo>
                  <a:pt x="1620" y="6007"/>
                </a:lnTo>
                <a:lnTo>
                  <a:pt x="1560" y="5966"/>
                </a:lnTo>
                <a:lnTo>
                  <a:pt x="1501" y="5923"/>
                </a:lnTo>
                <a:lnTo>
                  <a:pt x="1441" y="5880"/>
                </a:lnTo>
                <a:lnTo>
                  <a:pt x="1384" y="5837"/>
                </a:lnTo>
                <a:lnTo>
                  <a:pt x="1327" y="5791"/>
                </a:lnTo>
                <a:lnTo>
                  <a:pt x="1270" y="5745"/>
                </a:lnTo>
                <a:lnTo>
                  <a:pt x="1216" y="5697"/>
                </a:lnTo>
                <a:lnTo>
                  <a:pt x="1162" y="5649"/>
                </a:lnTo>
                <a:lnTo>
                  <a:pt x="1108" y="5599"/>
                </a:lnTo>
                <a:lnTo>
                  <a:pt x="1057" y="5549"/>
                </a:lnTo>
                <a:lnTo>
                  <a:pt x="1006" y="5497"/>
                </a:lnTo>
                <a:lnTo>
                  <a:pt x="955" y="5444"/>
                </a:lnTo>
                <a:lnTo>
                  <a:pt x="907" y="5390"/>
                </a:lnTo>
                <a:lnTo>
                  <a:pt x="859" y="5334"/>
                </a:lnTo>
                <a:lnTo>
                  <a:pt x="812" y="5279"/>
                </a:lnTo>
                <a:lnTo>
                  <a:pt x="766" y="5222"/>
                </a:lnTo>
                <a:lnTo>
                  <a:pt x="766" y="5222"/>
                </a:lnTo>
                <a:lnTo>
                  <a:pt x="721" y="5163"/>
                </a:lnTo>
                <a:lnTo>
                  <a:pt x="678" y="5104"/>
                </a:lnTo>
                <a:lnTo>
                  <a:pt x="636" y="5044"/>
                </a:lnTo>
                <a:lnTo>
                  <a:pt x="593" y="4984"/>
                </a:lnTo>
                <a:lnTo>
                  <a:pt x="554" y="4922"/>
                </a:lnTo>
                <a:lnTo>
                  <a:pt x="515" y="4860"/>
                </a:lnTo>
                <a:lnTo>
                  <a:pt x="479" y="4796"/>
                </a:lnTo>
                <a:lnTo>
                  <a:pt x="443" y="4733"/>
                </a:lnTo>
                <a:lnTo>
                  <a:pt x="408" y="4668"/>
                </a:lnTo>
                <a:lnTo>
                  <a:pt x="374" y="4603"/>
                </a:lnTo>
                <a:lnTo>
                  <a:pt x="343" y="4537"/>
                </a:lnTo>
                <a:lnTo>
                  <a:pt x="312" y="4471"/>
                </a:lnTo>
                <a:lnTo>
                  <a:pt x="282" y="4403"/>
                </a:lnTo>
                <a:lnTo>
                  <a:pt x="255" y="4336"/>
                </a:lnTo>
                <a:lnTo>
                  <a:pt x="228" y="4267"/>
                </a:lnTo>
                <a:lnTo>
                  <a:pt x="203" y="4198"/>
                </a:lnTo>
                <a:lnTo>
                  <a:pt x="203" y="4198"/>
                </a:lnTo>
                <a:lnTo>
                  <a:pt x="179" y="4126"/>
                </a:lnTo>
                <a:lnTo>
                  <a:pt x="156" y="4054"/>
                </a:lnTo>
                <a:lnTo>
                  <a:pt x="134" y="3981"/>
                </a:lnTo>
                <a:lnTo>
                  <a:pt x="115" y="3908"/>
                </a:lnTo>
                <a:lnTo>
                  <a:pt x="96" y="3834"/>
                </a:lnTo>
                <a:lnTo>
                  <a:pt x="80" y="3761"/>
                </a:lnTo>
                <a:lnTo>
                  <a:pt x="64" y="3686"/>
                </a:lnTo>
                <a:lnTo>
                  <a:pt x="51" y="3612"/>
                </a:lnTo>
                <a:lnTo>
                  <a:pt x="39" y="3537"/>
                </a:lnTo>
                <a:lnTo>
                  <a:pt x="29" y="3462"/>
                </a:lnTo>
                <a:lnTo>
                  <a:pt x="19" y="3386"/>
                </a:lnTo>
                <a:lnTo>
                  <a:pt x="12" y="3310"/>
                </a:lnTo>
                <a:lnTo>
                  <a:pt x="7" y="3235"/>
                </a:lnTo>
                <a:lnTo>
                  <a:pt x="2" y="3159"/>
                </a:lnTo>
                <a:lnTo>
                  <a:pt x="0" y="3082"/>
                </a:lnTo>
                <a:lnTo>
                  <a:pt x="0" y="3006"/>
                </a:lnTo>
                <a:lnTo>
                  <a:pt x="0" y="1161"/>
                </a:lnTo>
                <a:lnTo>
                  <a:pt x="0" y="1161"/>
                </a:lnTo>
                <a:lnTo>
                  <a:pt x="1" y="1143"/>
                </a:lnTo>
                <a:lnTo>
                  <a:pt x="5" y="1125"/>
                </a:lnTo>
                <a:lnTo>
                  <a:pt x="12" y="1110"/>
                </a:lnTo>
                <a:lnTo>
                  <a:pt x="21" y="1094"/>
                </a:lnTo>
                <a:lnTo>
                  <a:pt x="31" y="1079"/>
                </a:lnTo>
                <a:lnTo>
                  <a:pt x="45" y="1067"/>
                </a:lnTo>
                <a:lnTo>
                  <a:pt x="59" y="1058"/>
                </a:lnTo>
                <a:lnTo>
                  <a:pt x="76" y="1049"/>
                </a:lnTo>
                <a:lnTo>
                  <a:pt x="2681" y="8"/>
                </a:lnTo>
                <a:lnTo>
                  <a:pt x="2681" y="8"/>
                </a:lnTo>
                <a:lnTo>
                  <a:pt x="2692" y="5"/>
                </a:lnTo>
                <a:lnTo>
                  <a:pt x="2703" y="2"/>
                </a:lnTo>
                <a:lnTo>
                  <a:pt x="2715" y="0"/>
                </a:lnTo>
                <a:lnTo>
                  <a:pt x="2726" y="0"/>
                </a:lnTo>
                <a:lnTo>
                  <a:pt x="2737" y="0"/>
                </a:lnTo>
                <a:lnTo>
                  <a:pt x="2749" y="2"/>
                </a:lnTo>
                <a:lnTo>
                  <a:pt x="2760" y="5"/>
                </a:lnTo>
                <a:lnTo>
                  <a:pt x="2771" y="8"/>
                </a:lnTo>
                <a:lnTo>
                  <a:pt x="5376" y="1049"/>
                </a:lnTo>
                <a:lnTo>
                  <a:pt x="5376" y="1049"/>
                </a:lnTo>
                <a:lnTo>
                  <a:pt x="5393" y="1058"/>
                </a:lnTo>
                <a:lnTo>
                  <a:pt x="5407" y="1067"/>
                </a:lnTo>
                <a:lnTo>
                  <a:pt x="5421" y="1079"/>
                </a:lnTo>
                <a:lnTo>
                  <a:pt x="5431" y="1094"/>
                </a:lnTo>
                <a:lnTo>
                  <a:pt x="5440" y="1110"/>
                </a:lnTo>
                <a:lnTo>
                  <a:pt x="5447" y="1125"/>
                </a:lnTo>
                <a:lnTo>
                  <a:pt x="5451" y="1143"/>
                </a:lnTo>
                <a:lnTo>
                  <a:pt x="5452" y="1161"/>
                </a:lnTo>
                <a:lnTo>
                  <a:pt x="5452" y="3006"/>
                </a:lnTo>
                <a:lnTo>
                  <a:pt x="5452" y="3006"/>
                </a:lnTo>
                <a:lnTo>
                  <a:pt x="5452" y="3082"/>
                </a:lnTo>
                <a:lnTo>
                  <a:pt x="5450" y="3159"/>
                </a:lnTo>
                <a:lnTo>
                  <a:pt x="5445" y="3235"/>
                </a:lnTo>
                <a:lnTo>
                  <a:pt x="5440" y="3310"/>
                </a:lnTo>
                <a:lnTo>
                  <a:pt x="5433" y="3386"/>
                </a:lnTo>
                <a:lnTo>
                  <a:pt x="5423" y="3462"/>
                </a:lnTo>
                <a:lnTo>
                  <a:pt x="5413" y="3537"/>
                </a:lnTo>
                <a:lnTo>
                  <a:pt x="5401" y="3612"/>
                </a:lnTo>
                <a:lnTo>
                  <a:pt x="5388" y="3686"/>
                </a:lnTo>
                <a:lnTo>
                  <a:pt x="5372" y="3761"/>
                </a:lnTo>
                <a:lnTo>
                  <a:pt x="5356" y="3834"/>
                </a:lnTo>
                <a:lnTo>
                  <a:pt x="5337" y="3908"/>
                </a:lnTo>
                <a:lnTo>
                  <a:pt x="5318" y="3981"/>
                </a:lnTo>
                <a:lnTo>
                  <a:pt x="5296" y="4054"/>
                </a:lnTo>
                <a:lnTo>
                  <a:pt x="5273" y="4126"/>
                </a:lnTo>
                <a:lnTo>
                  <a:pt x="5249" y="4198"/>
                </a:lnTo>
                <a:lnTo>
                  <a:pt x="5249" y="4198"/>
                </a:lnTo>
                <a:lnTo>
                  <a:pt x="5224" y="4267"/>
                </a:lnTo>
                <a:lnTo>
                  <a:pt x="5197" y="4336"/>
                </a:lnTo>
                <a:lnTo>
                  <a:pt x="5170" y="4403"/>
                </a:lnTo>
                <a:lnTo>
                  <a:pt x="5140" y="4471"/>
                </a:lnTo>
                <a:lnTo>
                  <a:pt x="5109" y="4537"/>
                </a:lnTo>
                <a:lnTo>
                  <a:pt x="5078" y="4603"/>
                </a:lnTo>
                <a:lnTo>
                  <a:pt x="5044" y="4668"/>
                </a:lnTo>
                <a:lnTo>
                  <a:pt x="5009" y="4733"/>
                </a:lnTo>
                <a:lnTo>
                  <a:pt x="4973" y="4796"/>
                </a:lnTo>
                <a:lnTo>
                  <a:pt x="4937" y="4860"/>
                </a:lnTo>
                <a:lnTo>
                  <a:pt x="4898" y="4922"/>
                </a:lnTo>
                <a:lnTo>
                  <a:pt x="4859" y="4984"/>
                </a:lnTo>
                <a:lnTo>
                  <a:pt x="4816" y="5044"/>
                </a:lnTo>
                <a:lnTo>
                  <a:pt x="4774" y="5104"/>
                </a:lnTo>
                <a:lnTo>
                  <a:pt x="4731" y="5163"/>
                </a:lnTo>
                <a:lnTo>
                  <a:pt x="4686" y="5222"/>
                </a:lnTo>
                <a:lnTo>
                  <a:pt x="4686" y="5222"/>
                </a:lnTo>
                <a:lnTo>
                  <a:pt x="4640" y="5279"/>
                </a:lnTo>
                <a:lnTo>
                  <a:pt x="4593" y="5334"/>
                </a:lnTo>
                <a:lnTo>
                  <a:pt x="4545" y="5390"/>
                </a:lnTo>
                <a:lnTo>
                  <a:pt x="4497" y="5444"/>
                </a:lnTo>
                <a:lnTo>
                  <a:pt x="4446" y="5497"/>
                </a:lnTo>
                <a:lnTo>
                  <a:pt x="4395" y="5549"/>
                </a:lnTo>
                <a:lnTo>
                  <a:pt x="4344" y="5599"/>
                </a:lnTo>
                <a:lnTo>
                  <a:pt x="4290" y="5649"/>
                </a:lnTo>
                <a:lnTo>
                  <a:pt x="4236" y="5697"/>
                </a:lnTo>
                <a:lnTo>
                  <a:pt x="4182" y="5745"/>
                </a:lnTo>
                <a:lnTo>
                  <a:pt x="4125" y="5791"/>
                </a:lnTo>
                <a:lnTo>
                  <a:pt x="4068" y="5837"/>
                </a:lnTo>
                <a:lnTo>
                  <a:pt x="4011" y="5880"/>
                </a:lnTo>
                <a:lnTo>
                  <a:pt x="3951" y="5923"/>
                </a:lnTo>
                <a:lnTo>
                  <a:pt x="3892" y="5966"/>
                </a:lnTo>
                <a:lnTo>
                  <a:pt x="3832" y="6007"/>
                </a:lnTo>
                <a:lnTo>
                  <a:pt x="3832" y="6007"/>
                </a:lnTo>
                <a:lnTo>
                  <a:pt x="3769" y="6046"/>
                </a:lnTo>
                <a:lnTo>
                  <a:pt x="3705" y="6085"/>
                </a:lnTo>
                <a:lnTo>
                  <a:pt x="3643" y="6122"/>
                </a:lnTo>
                <a:lnTo>
                  <a:pt x="3578" y="6158"/>
                </a:lnTo>
                <a:lnTo>
                  <a:pt x="3512" y="6193"/>
                </a:lnTo>
                <a:lnTo>
                  <a:pt x="3446" y="6227"/>
                </a:lnTo>
                <a:lnTo>
                  <a:pt x="3380" y="6258"/>
                </a:lnTo>
                <a:lnTo>
                  <a:pt x="3313" y="6290"/>
                </a:lnTo>
                <a:lnTo>
                  <a:pt x="3246" y="6319"/>
                </a:lnTo>
                <a:lnTo>
                  <a:pt x="3177" y="6346"/>
                </a:lnTo>
                <a:lnTo>
                  <a:pt x="3108" y="6373"/>
                </a:lnTo>
                <a:lnTo>
                  <a:pt x="3038" y="6397"/>
                </a:lnTo>
                <a:lnTo>
                  <a:pt x="2968" y="6421"/>
                </a:lnTo>
                <a:lnTo>
                  <a:pt x="2898" y="6443"/>
                </a:lnTo>
                <a:lnTo>
                  <a:pt x="2827" y="6463"/>
                </a:lnTo>
                <a:lnTo>
                  <a:pt x="2756" y="6482"/>
                </a:lnTo>
                <a:lnTo>
                  <a:pt x="2756" y="6482"/>
                </a:lnTo>
                <a:lnTo>
                  <a:pt x="2742" y="6485"/>
                </a:lnTo>
                <a:lnTo>
                  <a:pt x="2726" y="6486"/>
                </a:lnTo>
                <a:lnTo>
                  <a:pt x="2726" y="6486"/>
                </a:lnTo>
                <a:close/>
                <a:moveTo>
                  <a:pt x="241" y="1243"/>
                </a:moveTo>
                <a:lnTo>
                  <a:pt x="241" y="3006"/>
                </a:lnTo>
                <a:lnTo>
                  <a:pt x="241" y="3006"/>
                </a:lnTo>
                <a:lnTo>
                  <a:pt x="241" y="3077"/>
                </a:lnTo>
                <a:lnTo>
                  <a:pt x="244" y="3147"/>
                </a:lnTo>
                <a:lnTo>
                  <a:pt x="247" y="3218"/>
                </a:lnTo>
                <a:lnTo>
                  <a:pt x="253" y="3288"/>
                </a:lnTo>
                <a:lnTo>
                  <a:pt x="259" y="3357"/>
                </a:lnTo>
                <a:lnTo>
                  <a:pt x="268" y="3427"/>
                </a:lnTo>
                <a:lnTo>
                  <a:pt x="277" y="3496"/>
                </a:lnTo>
                <a:lnTo>
                  <a:pt x="288" y="3565"/>
                </a:lnTo>
                <a:lnTo>
                  <a:pt x="300" y="3632"/>
                </a:lnTo>
                <a:lnTo>
                  <a:pt x="314" y="3701"/>
                </a:lnTo>
                <a:lnTo>
                  <a:pt x="328" y="3767"/>
                </a:lnTo>
                <a:lnTo>
                  <a:pt x="345" y="3834"/>
                </a:lnTo>
                <a:lnTo>
                  <a:pt x="363" y="3901"/>
                </a:lnTo>
                <a:lnTo>
                  <a:pt x="381" y="3967"/>
                </a:lnTo>
                <a:lnTo>
                  <a:pt x="402" y="4032"/>
                </a:lnTo>
                <a:lnTo>
                  <a:pt x="423" y="4097"/>
                </a:lnTo>
                <a:lnTo>
                  <a:pt x="446" y="4161"/>
                </a:lnTo>
                <a:lnTo>
                  <a:pt x="470" y="4225"/>
                </a:lnTo>
                <a:lnTo>
                  <a:pt x="496" y="4287"/>
                </a:lnTo>
                <a:lnTo>
                  <a:pt x="522" y="4350"/>
                </a:lnTo>
                <a:lnTo>
                  <a:pt x="550" y="4412"/>
                </a:lnTo>
                <a:lnTo>
                  <a:pt x="579" y="4473"/>
                </a:lnTo>
                <a:lnTo>
                  <a:pt x="609" y="4533"/>
                </a:lnTo>
                <a:lnTo>
                  <a:pt x="640" y="4593"/>
                </a:lnTo>
                <a:lnTo>
                  <a:pt x="674" y="4652"/>
                </a:lnTo>
                <a:lnTo>
                  <a:pt x="708" y="4712"/>
                </a:lnTo>
                <a:lnTo>
                  <a:pt x="743" y="4769"/>
                </a:lnTo>
                <a:lnTo>
                  <a:pt x="779" y="4826"/>
                </a:lnTo>
                <a:lnTo>
                  <a:pt x="815" y="4883"/>
                </a:lnTo>
                <a:lnTo>
                  <a:pt x="854" y="4938"/>
                </a:lnTo>
                <a:lnTo>
                  <a:pt x="894" y="4992"/>
                </a:lnTo>
                <a:lnTo>
                  <a:pt x="935" y="5046"/>
                </a:lnTo>
                <a:lnTo>
                  <a:pt x="976" y="5099"/>
                </a:lnTo>
                <a:lnTo>
                  <a:pt x="1018" y="5151"/>
                </a:lnTo>
                <a:lnTo>
                  <a:pt x="1063" y="5203"/>
                </a:lnTo>
                <a:lnTo>
                  <a:pt x="1107" y="5254"/>
                </a:lnTo>
                <a:lnTo>
                  <a:pt x="1153" y="5303"/>
                </a:lnTo>
                <a:lnTo>
                  <a:pt x="1199" y="5351"/>
                </a:lnTo>
                <a:lnTo>
                  <a:pt x="1247" y="5399"/>
                </a:lnTo>
                <a:lnTo>
                  <a:pt x="1295" y="5446"/>
                </a:lnTo>
                <a:lnTo>
                  <a:pt x="1346" y="5492"/>
                </a:lnTo>
                <a:lnTo>
                  <a:pt x="1397" y="5537"/>
                </a:lnTo>
                <a:lnTo>
                  <a:pt x="1449" y="5580"/>
                </a:lnTo>
                <a:lnTo>
                  <a:pt x="1501" y="5623"/>
                </a:lnTo>
                <a:lnTo>
                  <a:pt x="1554" y="5666"/>
                </a:lnTo>
                <a:lnTo>
                  <a:pt x="1608" y="5707"/>
                </a:lnTo>
                <a:lnTo>
                  <a:pt x="1663" y="5745"/>
                </a:lnTo>
                <a:lnTo>
                  <a:pt x="1720" y="5785"/>
                </a:lnTo>
                <a:lnTo>
                  <a:pt x="1777" y="5822"/>
                </a:lnTo>
                <a:lnTo>
                  <a:pt x="1835" y="5858"/>
                </a:lnTo>
                <a:lnTo>
                  <a:pt x="1894" y="5893"/>
                </a:lnTo>
                <a:lnTo>
                  <a:pt x="1953" y="5927"/>
                </a:lnTo>
                <a:lnTo>
                  <a:pt x="2013" y="5961"/>
                </a:lnTo>
                <a:lnTo>
                  <a:pt x="2075" y="5992"/>
                </a:lnTo>
                <a:lnTo>
                  <a:pt x="2136" y="6023"/>
                </a:lnTo>
                <a:lnTo>
                  <a:pt x="2199" y="6052"/>
                </a:lnTo>
                <a:lnTo>
                  <a:pt x="2262" y="6080"/>
                </a:lnTo>
                <a:lnTo>
                  <a:pt x="2327" y="6108"/>
                </a:lnTo>
                <a:lnTo>
                  <a:pt x="2391" y="6133"/>
                </a:lnTo>
                <a:lnTo>
                  <a:pt x="2457" y="6157"/>
                </a:lnTo>
                <a:lnTo>
                  <a:pt x="2523" y="6180"/>
                </a:lnTo>
                <a:lnTo>
                  <a:pt x="2590" y="6202"/>
                </a:lnTo>
                <a:lnTo>
                  <a:pt x="2657" y="6222"/>
                </a:lnTo>
                <a:lnTo>
                  <a:pt x="2726" y="6241"/>
                </a:lnTo>
                <a:lnTo>
                  <a:pt x="2726" y="6241"/>
                </a:lnTo>
                <a:lnTo>
                  <a:pt x="2795" y="6222"/>
                </a:lnTo>
                <a:lnTo>
                  <a:pt x="2862" y="6202"/>
                </a:lnTo>
                <a:lnTo>
                  <a:pt x="2929" y="6180"/>
                </a:lnTo>
                <a:lnTo>
                  <a:pt x="2995" y="6157"/>
                </a:lnTo>
                <a:lnTo>
                  <a:pt x="3061" y="6133"/>
                </a:lnTo>
                <a:lnTo>
                  <a:pt x="3125" y="6108"/>
                </a:lnTo>
                <a:lnTo>
                  <a:pt x="3190" y="6080"/>
                </a:lnTo>
                <a:lnTo>
                  <a:pt x="3253" y="6052"/>
                </a:lnTo>
                <a:lnTo>
                  <a:pt x="3316" y="6023"/>
                </a:lnTo>
                <a:lnTo>
                  <a:pt x="3377" y="5992"/>
                </a:lnTo>
                <a:lnTo>
                  <a:pt x="3439" y="5961"/>
                </a:lnTo>
                <a:lnTo>
                  <a:pt x="3499" y="5927"/>
                </a:lnTo>
                <a:lnTo>
                  <a:pt x="3558" y="5893"/>
                </a:lnTo>
                <a:lnTo>
                  <a:pt x="3617" y="5858"/>
                </a:lnTo>
                <a:lnTo>
                  <a:pt x="3675" y="5822"/>
                </a:lnTo>
                <a:lnTo>
                  <a:pt x="3732" y="5785"/>
                </a:lnTo>
                <a:lnTo>
                  <a:pt x="3789" y="5745"/>
                </a:lnTo>
                <a:lnTo>
                  <a:pt x="3844" y="5707"/>
                </a:lnTo>
                <a:lnTo>
                  <a:pt x="3898" y="5666"/>
                </a:lnTo>
                <a:lnTo>
                  <a:pt x="3951" y="5623"/>
                </a:lnTo>
                <a:lnTo>
                  <a:pt x="4003" y="5580"/>
                </a:lnTo>
                <a:lnTo>
                  <a:pt x="4055" y="5537"/>
                </a:lnTo>
                <a:lnTo>
                  <a:pt x="4106" y="5492"/>
                </a:lnTo>
                <a:lnTo>
                  <a:pt x="4157" y="5446"/>
                </a:lnTo>
                <a:lnTo>
                  <a:pt x="4205" y="5399"/>
                </a:lnTo>
                <a:lnTo>
                  <a:pt x="4253" y="5351"/>
                </a:lnTo>
                <a:lnTo>
                  <a:pt x="4299" y="5303"/>
                </a:lnTo>
                <a:lnTo>
                  <a:pt x="4345" y="5254"/>
                </a:lnTo>
                <a:lnTo>
                  <a:pt x="4389" y="5203"/>
                </a:lnTo>
                <a:lnTo>
                  <a:pt x="4434" y="5151"/>
                </a:lnTo>
                <a:lnTo>
                  <a:pt x="4476" y="5099"/>
                </a:lnTo>
                <a:lnTo>
                  <a:pt x="4517" y="5046"/>
                </a:lnTo>
                <a:lnTo>
                  <a:pt x="4558" y="4992"/>
                </a:lnTo>
                <a:lnTo>
                  <a:pt x="4598" y="4938"/>
                </a:lnTo>
                <a:lnTo>
                  <a:pt x="4637" y="4883"/>
                </a:lnTo>
                <a:lnTo>
                  <a:pt x="4673" y="4826"/>
                </a:lnTo>
                <a:lnTo>
                  <a:pt x="4709" y="4769"/>
                </a:lnTo>
                <a:lnTo>
                  <a:pt x="4744" y="4712"/>
                </a:lnTo>
                <a:lnTo>
                  <a:pt x="4778" y="4652"/>
                </a:lnTo>
                <a:lnTo>
                  <a:pt x="4812" y="4593"/>
                </a:lnTo>
                <a:lnTo>
                  <a:pt x="4843" y="4533"/>
                </a:lnTo>
                <a:lnTo>
                  <a:pt x="4873" y="4473"/>
                </a:lnTo>
                <a:lnTo>
                  <a:pt x="4902" y="4412"/>
                </a:lnTo>
                <a:lnTo>
                  <a:pt x="4930" y="4350"/>
                </a:lnTo>
                <a:lnTo>
                  <a:pt x="4956" y="4287"/>
                </a:lnTo>
                <a:lnTo>
                  <a:pt x="4982" y="4225"/>
                </a:lnTo>
                <a:lnTo>
                  <a:pt x="5006" y="4161"/>
                </a:lnTo>
                <a:lnTo>
                  <a:pt x="5029" y="4097"/>
                </a:lnTo>
                <a:lnTo>
                  <a:pt x="5050" y="4032"/>
                </a:lnTo>
                <a:lnTo>
                  <a:pt x="5071" y="3967"/>
                </a:lnTo>
                <a:lnTo>
                  <a:pt x="5089" y="3901"/>
                </a:lnTo>
                <a:lnTo>
                  <a:pt x="5107" y="3834"/>
                </a:lnTo>
                <a:lnTo>
                  <a:pt x="5124" y="3767"/>
                </a:lnTo>
                <a:lnTo>
                  <a:pt x="5138" y="3701"/>
                </a:lnTo>
                <a:lnTo>
                  <a:pt x="5152" y="3632"/>
                </a:lnTo>
                <a:lnTo>
                  <a:pt x="5164" y="3565"/>
                </a:lnTo>
                <a:lnTo>
                  <a:pt x="5175" y="3496"/>
                </a:lnTo>
                <a:lnTo>
                  <a:pt x="5184" y="3427"/>
                </a:lnTo>
                <a:lnTo>
                  <a:pt x="5193" y="3357"/>
                </a:lnTo>
                <a:lnTo>
                  <a:pt x="5199" y="3288"/>
                </a:lnTo>
                <a:lnTo>
                  <a:pt x="5205" y="3218"/>
                </a:lnTo>
                <a:lnTo>
                  <a:pt x="5208" y="3147"/>
                </a:lnTo>
                <a:lnTo>
                  <a:pt x="5211" y="3077"/>
                </a:lnTo>
                <a:lnTo>
                  <a:pt x="5211" y="3006"/>
                </a:lnTo>
                <a:lnTo>
                  <a:pt x="5211" y="1243"/>
                </a:lnTo>
                <a:lnTo>
                  <a:pt x="2726" y="251"/>
                </a:lnTo>
                <a:lnTo>
                  <a:pt x="241" y="1243"/>
                </a:lnTo>
                <a:close/>
                <a:moveTo>
                  <a:pt x="2424" y="4338"/>
                </a:moveTo>
                <a:lnTo>
                  <a:pt x="2424" y="4338"/>
                </a:lnTo>
                <a:lnTo>
                  <a:pt x="2400" y="4338"/>
                </a:lnTo>
                <a:lnTo>
                  <a:pt x="2377" y="4337"/>
                </a:lnTo>
                <a:lnTo>
                  <a:pt x="2354" y="4333"/>
                </a:lnTo>
                <a:lnTo>
                  <a:pt x="2332" y="4330"/>
                </a:lnTo>
                <a:lnTo>
                  <a:pt x="2310" y="4325"/>
                </a:lnTo>
                <a:lnTo>
                  <a:pt x="2288" y="4319"/>
                </a:lnTo>
                <a:lnTo>
                  <a:pt x="2266" y="4312"/>
                </a:lnTo>
                <a:lnTo>
                  <a:pt x="2245" y="4303"/>
                </a:lnTo>
                <a:lnTo>
                  <a:pt x="2224" y="4293"/>
                </a:lnTo>
                <a:lnTo>
                  <a:pt x="2204" y="4284"/>
                </a:lnTo>
                <a:lnTo>
                  <a:pt x="2183" y="4273"/>
                </a:lnTo>
                <a:lnTo>
                  <a:pt x="2164" y="4260"/>
                </a:lnTo>
                <a:lnTo>
                  <a:pt x="2146" y="4246"/>
                </a:lnTo>
                <a:lnTo>
                  <a:pt x="2128" y="4233"/>
                </a:lnTo>
                <a:lnTo>
                  <a:pt x="2110" y="4218"/>
                </a:lnTo>
                <a:lnTo>
                  <a:pt x="2093" y="4202"/>
                </a:lnTo>
                <a:lnTo>
                  <a:pt x="1440" y="3549"/>
                </a:lnTo>
                <a:lnTo>
                  <a:pt x="1440" y="3549"/>
                </a:lnTo>
                <a:lnTo>
                  <a:pt x="1423" y="3532"/>
                </a:lnTo>
                <a:lnTo>
                  <a:pt x="1409" y="3515"/>
                </a:lnTo>
                <a:lnTo>
                  <a:pt x="1394" y="3497"/>
                </a:lnTo>
                <a:lnTo>
                  <a:pt x="1381" y="3478"/>
                </a:lnTo>
                <a:lnTo>
                  <a:pt x="1369" y="3459"/>
                </a:lnTo>
                <a:lnTo>
                  <a:pt x="1357" y="3438"/>
                </a:lnTo>
                <a:lnTo>
                  <a:pt x="1347" y="3419"/>
                </a:lnTo>
                <a:lnTo>
                  <a:pt x="1338" y="3397"/>
                </a:lnTo>
                <a:lnTo>
                  <a:pt x="1329" y="3377"/>
                </a:lnTo>
                <a:lnTo>
                  <a:pt x="1323" y="3355"/>
                </a:lnTo>
                <a:lnTo>
                  <a:pt x="1317" y="3333"/>
                </a:lnTo>
                <a:lnTo>
                  <a:pt x="1311" y="3310"/>
                </a:lnTo>
                <a:lnTo>
                  <a:pt x="1308" y="3288"/>
                </a:lnTo>
                <a:lnTo>
                  <a:pt x="1305" y="3265"/>
                </a:lnTo>
                <a:lnTo>
                  <a:pt x="1303" y="3242"/>
                </a:lnTo>
                <a:lnTo>
                  <a:pt x="1303" y="3219"/>
                </a:lnTo>
                <a:lnTo>
                  <a:pt x="1303" y="3219"/>
                </a:lnTo>
                <a:lnTo>
                  <a:pt x="1303" y="3195"/>
                </a:lnTo>
                <a:lnTo>
                  <a:pt x="1305" y="3172"/>
                </a:lnTo>
                <a:lnTo>
                  <a:pt x="1308" y="3149"/>
                </a:lnTo>
                <a:lnTo>
                  <a:pt x="1311" y="3126"/>
                </a:lnTo>
                <a:lnTo>
                  <a:pt x="1317" y="3104"/>
                </a:lnTo>
                <a:lnTo>
                  <a:pt x="1323" y="3082"/>
                </a:lnTo>
                <a:lnTo>
                  <a:pt x="1329" y="3060"/>
                </a:lnTo>
                <a:lnTo>
                  <a:pt x="1338" y="3039"/>
                </a:lnTo>
                <a:lnTo>
                  <a:pt x="1347" y="3019"/>
                </a:lnTo>
                <a:lnTo>
                  <a:pt x="1357" y="2998"/>
                </a:lnTo>
                <a:lnTo>
                  <a:pt x="1369" y="2978"/>
                </a:lnTo>
                <a:lnTo>
                  <a:pt x="1381" y="2959"/>
                </a:lnTo>
                <a:lnTo>
                  <a:pt x="1394" y="2941"/>
                </a:lnTo>
                <a:lnTo>
                  <a:pt x="1409" y="2923"/>
                </a:lnTo>
                <a:lnTo>
                  <a:pt x="1423" y="2904"/>
                </a:lnTo>
                <a:lnTo>
                  <a:pt x="1440" y="2888"/>
                </a:lnTo>
                <a:lnTo>
                  <a:pt x="1440" y="2888"/>
                </a:lnTo>
                <a:lnTo>
                  <a:pt x="1457" y="2872"/>
                </a:lnTo>
                <a:lnTo>
                  <a:pt x="1474" y="2856"/>
                </a:lnTo>
                <a:lnTo>
                  <a:pt x="1492" y="2842"/>
                </a:lnTo>
                <a:lnTo>
                  <a:pt x="1511" y="2829"/>
                </a:lnTo>
                <a:lnTo>
                  <a:pt x="1531" y="2817"/>
                </a:lnTo>
                <a:lnTo>
                  <a:pt x="1550" y="2806"/>
                </a:lnTo>
                <a:lnTo>
                  <a:pt x="1570" y="2795"/>
                </a:lnTo>
                <a:lnTo>
                  <a:pt x="1592" y="2786"/>
                </a:lnTo>
                <a:lnTo>
                  <a:pt x="1613" y="2778"/>
                </a:lnTo>
                <a:lnTo>
                  <a:pt x="1634" y="2771"/>
                </a:lnTo>
                <a:lnTo>
                  <a:pt x="1656" y="2765"/>
                </a:lnTo>
                <a:lnTo>
                  <a:pt x="1679" y="2760"/>
                </a:lnTo>
                <a:lnTo>
                  <a:pt x="1702" y="2755"/>
                </a:lnTo>
                <a:lnTo>
                  <a:pt x="1725" y="2753"/>
                </a:lnTo>
                <a:lnTo>
                  <a:pt x="1748" y="2751"/>
                </a:lnTo>
                <a:lnTo>
                  <a:pt x="1771" y="2750"/>
                </a:lnTo>
                <a:lnTo>
                  <a:pt x="1771" y="2750"/>
                </a:lnTo>
                <a:lnTo>
                  <a:pt x="1795" y="2751"/>
                </a:lnTo>
                <a:lnTo>
                  <a:pt x="1818" y="2753"/>
                </a:lnTo>
                <a:lnTo>
                  <a:pt x="1841" y="2755"/>
                </a:lnTo>
                <a:lnTo>
                  <a:pt x="1864" y="2760"/>
                </a:lnTo>
                <a:lnTo>
                  <a:pt x="1885" y="2765"/>
                </a:lnTo>
                <a:lnTo>
                  <a:pt x="1908" y="2771"/>
                </a:lnTo>
                <a:lnTo>
                  <a:pt x="1930" y="2778"/>
                </a:lnTo>
                <a:lnTo>
                  <a:pt x="1950" y="2786"/>
                </a:lnTo>
                <a:lnTo>
                  <a:pt x="1971" y="2795"/>
                </a:lnTo>
                <a:lnTo>
                  <a:pt x="1991" y="2806"/>
                </a:lnTo>
                <a:lnTo>
                  <a:pt x="2012" y="2817"/>
                </a:lnTo>
                <a:lnTo>
                  <a:pt x="2031" y="2829"/>
                </a:lnTo>
                <a:lnTo>
                  <a:pt x="2049" y="2842"/>
                </a:lnTo>
                <a:lnTo>
                  <a:pt x="2067" y="2856"/>
                </a:lnTo>
                <a:lnTo>
                  <a:pt x="2086" y="2872"/>
                </a:lnTo>
                <a:lnTo>
                  <a:pt x="2102" y="2888"/>
                </a:lnTo>
                <a:lnTo>
                  <a:pt x="2424" y="3209"/>
                </a:lnTo>
                <a:lnTo>
                  <a:pt x="3350" y="2284"/>
                </a:lnTo>
                <a:lnTo>
                  <a:pt x="3350" y="2284"/>
                </a:lnTo>
                <a:lnTo>
                  <a:pt x="3366" y="2268"/>
                </a:lnTo>
                <a:lnTo>
                  <a:pt x="3385" y="2253"/>
                </a:lnTo>
                <a:lnTo>
                  <a:pt x="3403" y="2240"/>
                </a:lnTo>
                <a:lnTo>
                  <a:pt x="3421" y="2226"/>
                </a:lnTo>
                <a:lnTo>
                  <a:pt x="3440" y="2213"/>
                </a:lnTo>
                <a:lnTo>
                  <a:pt x="3461" y="2202"/>
                </a:lnTo>
                <a:lnTo>
                  <a:pt x="3481" y="2193"/>
                </a:lnTo>
                <a:lnTo>
                  <a:pt x="3502" y="2183"/>
                </a:lnTo>
                <a:lnTo>
                  <a:pt x="3522" y="2174"/>
                </a:lnTo>
                <a:lnTo>
                  <a:pt x="3544" y="2167"/>
                </a:lnTo>
                <a:lnTo>
                  <a:pt x="3567" y="2161"/>
                </a:lnTo>
                <a:lnTo>
                  <a:pt x="3588" y="2156"/>
                </a:lnTo>
                <a:lnTo>
                  <a:pt x="3611" y="2153"/>
                </a:lnTo>
                <a:lnTo>
                  <a:pt x="3634" y="2149"/>
                </a:lnTo>
                <a:lnTo>
                  <a:pt x="3657" y="2148"/>
                </a:lnTo>
                <a:lnTo>
                  <a:pt x="3681" y="2148"/>
                </a:lnTo>
                <a:lnTo>
                  <a:pt x="3681" y="2148"/>
                </a:lnTo>
                <a:lnTo>
                  <a:pt x="3704" y="2148"/>
                </a:lnTo>
                <a:lnTo>
                  <a:pt x="3727" y="2149"/>
                </a:lnTo>
                <a:lnTo>
                  <a:pt x="3750" y="2153"/>
                </a:lnTo>
                <a:lnTo>
                  <a:pt x="3773" y="2156"/>
                </a:lnTo>
                <a:lnTo>
                  <a:pt x="3796" y="2161"/>
                </a:lnTo>
                <a:lnTo>
                  <a:pt x="3818" y="2167"/>
                </a:lnTo>
                <a:lnTo>
                  <a:pt x="3839" y="2174"/>
                </a:lnTo>
                <a:lnTo>
                  <a:pt x="3860" y="2183"/>
                </a:lnTo>
                <a:lnTo>
                  <a:pt x="3882" y="2193"/>
                </a:lnTo>
                <a:lnTo>
                  <a:pt x="3902" y="2202"/>
                </a:lnTo>
                <a:lnTo>
                  <a:pt x="3921" y="2213"/>
                </a:lnTo>
                <a:lnTo>
                  <a:pt x="3941" y="2226"/>
                </a:lnTo>
                <a:lnTo>
                  <a:pt x="3960" y="2240"/>
                </a:lnTo>
                <a:lnTo>
                  <a:pt x="3978" y="2253"/>
                </a:lnTo>
                <a:lnTo>
                  <a:pt x="3995" y="2268"/>
                </a:lnTo>
                <a:lnTo>
                  <a:pt x="4012" y="2284"/>
                </a:lnTo>
                <a:lnTo>
                  <a:pt x="4012" y="2284"/>
                </a:lnTo>
                <a:lnTo>
                  <a:pt x="4029" y="2301"/>
                </a:lnTo>
                <a:lnTo>
                  <a:pt x="4043" y="2319"/>
                </a:lnTo>
                <a:lnTo>
                  <a:pt x="4058" y="2337"/>
                </a:lnTo>
                <a:lnTo>
                  <a:pt x="4071" y="2356"/>
                </a:lnTo>
                <a:lnTo>
                  <a:pt x="4083" y="2376"/>
                </a:lnTo>
                <a:lnTo>
                  <a:pt x="4095" y="2395"/>
                </a:lnTo>
                <a:lnTo>
                  <a:pt x="4105" y="2415"/>
                </a:lnTo>
                <a:lnTo>
                  <a:pt x="4114" y="2436"/>
                </a:lnTo>
                <a:lnTo>
                  <a:pt x="4123" y="2458"/>
                </a:lnTo>
                <a:lnTo>
                  <a:pt x="4129" y="2479"/>
                </a:lnTo>
                <a:lnTo>
                  <a:pt x="4135" y="2501"/>
                </a:lnTo>
                <a:lnTo>
                  <a:pt x="4141" y="2524"/>
                </a:lnTo>
                <a:lnTo>
                  <a:pt x="4144" y="2545"/>
                </a:lnTo>
                <a:lnTo>
                  <a:pt x="4147" y="2568"/>
                </a:lnTo>
                <a:lnTo>
                  <a:pt x="4149" y="2592"/>
                </a:lnTo>
                <a:lnTo>
                  <a:pt x="4149" y="2615"/>
                </a:lnTo>
                <a:lnTo>
                  <a:pt x="4149" y="2615"/>
                </a:lnTo>
                <a:lnTo>
                  <a:pt x="4149" y="2638"/>
                </a:lnTo>
                <a:lnTo>
                  <a:pt x="4147" y="2662"/>
                </a:lnTo>
                <a:lnTo>
                  <a:pt x="4144" y="2685"/>
                </a:lnTo>
                <a:lnTo>
                  <a:pt x="4141" y="2707"/>
                </a:lnTo>
                <a:lnTo>
                  <a:pt x="4135" y="2730"/>
                </a:lnTo>
                <a:lnTo>
                  <a:pt x="4129" y="2751"/>
                </a:lnTo>
                <a:lnTo>
                  <a:pt x="4123" y="2773"/>
                </a:lnTo>
                <a:lnTo>
                  <a:pt x="4114" y="2795"/>
                </a:lnTo>
                <a:lnTo>
                  <a:pt x="4105" y="2815"/>
                </a:lnTo>
                <a:lnTo>
                  <a:pt x="4095" y="2836"/>
                </a:lnTo>
                <a:lnTo>
                  <a:pt x="4083" y="2855"/>
                </a:lnTo>
                <a:lnTo>
                  <a:pt x="4071" y="2874"/>
                </a:lnTo>
                <a:lnTo>
                  <a:pt x="4058" y="2894"/>
                </a:lnTo>
                <a:lnTo>
                  <a:pt x="4043" y="2912"/>
                </a:lnTo>
                <a:lnTo>
                  <a:pt x="4029" y="2930"/>
                </a:lnTo>
                <a:lnTo>
                  <a:pt x="4012" y="2947"/>
                </a:lnTo>
                <a:lnTo>
                  <a:pt x="2755" y="4202"/>
                </a:lnTo>
                <a:lnTo>
                  <a:pt x="2755" y="4202"/>
                </a:lnTo>
                <a:lnTo>
                  <a:pt x="2738" y="4218"/>
                </a:lnTo>
                <a:lnTo>
                  <a:pt x="2721" y="4233"/>
                </a:lnTo>
                <a:lnTo>
                  <a:pt x="2703" y="4246"/>
                </a:lnTo>
                <a:lnTo>
                  <a:pt x="2684" y="4260"/>
                </a:lnTo>
                <a:lnTo>
                  <a:pt x="2664" y="4273"/>
                </a:lnTo>
                <a:lnTo>
                  <a:pt x="2645" y="4284"/>
                </a:lnTo>
                <a:lnTo>
                  <a:pt x="2625" y="4293"/>
                </a:lnTo>
                <a:lnTo>
                  <a:pt x="2603" y="4303"/>
                </a:lnTo>
                <a:lnTo>
                  <a:pt x="2582" y="4312"/>
                </a:lnTo>
                <a:lnTo>
                  <a:pt x="2561" y="4319"/>
                </a:lnTo>
                <a:lnTo>
                  <a:pt x="2539" y="4325"/>
                </a:lnTo>
                <a:lnTo>
                  <a:pt x="2516" y="4330"/>
                </a:lnTo>
                <a:lnTo>
                  <a:pt x="2493" y="4333"/>
                </a:lnTo>
                <a:lnTo>
                  <a:pt x="2470" y="4337"/>
                </a:lnTo>
                <a:lnTo>
                  <a:pt x="2447" y="4338"/>
                </a:lnTo>
                <a:lnTo>
                  <a:pt x="2424" y="4338"/>
                </a:lnTo>
                <a:lnTo>
                  <a:pt x="2424" y="4338"/>
                </a:lnTo>
                <a:close/>
                <a:moveTo>
                  <a:pt x="1771" y="2991"/>
                </a:moveTo>
                <a:lnTo>
                  <a:pt x="1771" y="2991"/>
                </a:lnTo>
                <a:lnTo>
                  <a:pt x="1749" y="2992"/>
                </a:lnTo>
                <a:lnTo>
                  <a:pt x="1726" y="2996"/>
                </a:lnTo>
                <a:lnTo>
                  <a:pt x="1704" y="3001"/>
                </a:lnTo>
                <a:lnTo>
                  <a:pt x="1684" y="3008"/>
                </a:lnTo>
                <a:lnTo>
                  <a:pt x="1665" y="3018"/>
                </a:lnTo>
                <a:lnTo>
                  <a:pt x="1645" y="3030"/>
                </a:lnTo>
                <a:lnTo>
                  <a:pt x="1627" y="3043"/>
                </a:lnTo>
                <a:lnTo>
                  <a:pt x="1610" y="3057"/>
                </a:lnTo>
                <a:lnTo>
                  <a:pt x="1610" y="3057"/>
                </a:lnTo>
                <a:lnTo>
                  <a:pt x="1596" y="3074"/>
                </a:lnTo>
                <a:lnTo>
                  <a:pt x="1581" y="3092"/>
                </a:lnTo>
                <a:lnTo>
                  <a:pt x="1570" y="3112"/>
                </a:lnTo>
                <a:lnTo>
                  <a:pt x="1561" y="3131"/>
                </a:lnTo>
                <a:lnTo>
                  <a:pt x="1554" y="3153"/>
                </a:lnTo>
                <a:lnTo>
                  <a:pt x="1549" y="3174"/>
                </a:lnTo>
                <a:lnTo>
                  <a:pt x="1545" y="3196"/>
                </a:lnTo>
                <a:lnTo>
                  <a:pt x="1544" y="3219"/>
                </a:lnTo>
                <a:lnTo>
                  <a:pt x="1544" y="3219"/>
                </a:lnTo>
                <a:lnTo>
                  <a:pt x="1545" y="3241"/>
                </a:lnTo>
                <a:lnTo>
                  <a:pt x="1549" y="3263"/>
                </a:lnTo>
                <a:lnTo>
                  <a:pt x="1554" y="3284"/>
                </a:lnTo>
                <a:lnTo>
                  <a:pt x="1561" y="3306"/>
                </a:lnTo>
                <a:lnTo>
                  <a:pt x="1570" y="3325"/>
                </a:lnTo>
                <a:lnTo>
                  <a:pt x="1581" y="3344"/>
                </a:lnTo>
                <a:lnTo>
                  <a:pt x="1595" y="3362"/>
                </a:lnTo>
                <a:lnTo>
                  <a:pt x="1610" y="3379"/>
                </a:lnTo>
                <a:lnTo>
                  <a:pt x="2263" y="4031"/>
                </a:lnTo>
                <a:lnTo>
                  <a:pt x="2263" y="4031"/>
                </a:lnTo>
                <a:lnTo>
                  <a:pt x="2280" y="4047"/>
                </a:lnTo>
                <a:lnTo>
                  <a:pt x="2298" y="4060"/>
                </a:lnTo>
                <a:lnTo>
                  <a:pt x="2317" y="4071"/>
                </a:lnTo>
                <a:lnTo>
                  <a:pt x="2338" y="4080"/>
                </a:lnTo>
                <a:lnTo>
                  <a:pt x="2358" y="4087"/>
                </a:lnTo>
                <a:lnTo>
                  <a:pt x="2380" y="4094"/>
                </a:lnTo>
                <a:lnTo>
                  <a:pt x="2402" y="4096"/>
                </a:lnTo>
                <a:lnTo>
                  <a:pt x="2424" y="4097"/>
                </a:lnTo>
                <a:lnTo>
                  <a:pt x="2424" y="4097"/>
                </a:lnTo>
                <a:lnTo>
                  <a:pt x="2446" y="4096"/>
                </a:lnTo>
                <a:lnTo>
                  <a:pt x="2469" y="4094"/>
                </a:lnTo>
                <a:lnTo>
                  <a:pt x="2491" y="4087"/>
                </a:lnTo>
                <a:lnTo>
                  <a:pt x="2511" y="4080"/>
                </a:lnTo>
                <a:lnTo>
                  <a:pt x="2531" y="4071"/>
                </a:lnTo>
                <a:lnTo>
                  <a:pt x="2550" y="4060"/>
                </a:lnTo>
                <a:lnTo>
                  <a:pt x="2568" y="4047"/>
                </a:lnTo>
                <a:lnTo>
                  <a:pt x="2585" y="4031"/>
                </a:lnTo>
                <a:lnTo>
                  <a:pt x="3842" y="2776"/>
                </a:lnTo>
                <a:lnTo>
                  <a:pt x="3842" y="2776"/>
                </a:lnTo>
                <a:lnTo>
                  <a:pt x="3856" y="2759"/>
                </a:lnTo>
                <a:lnTo>
                  <a:pt x="3871" y="2741"/>
                </a:lnTo>
                <a:lnTo>
                  <a:pt x="3882" y="2723"/>
                </a:lnTo>
                <a:lnTo>
                  <a:pt x="3891" y="2702"/>
                </a:lnTo>
                <a:lnTo>
                  <a:pt x="3898" y="2682"/>
                </a:lnTo>
                <a:lnTo>
                  <a:pt x="3903" y="2660"/>
                </a:lnTo>
                <a:lnTo>
                  <a:pt x="3907" y="2638"/>
                </a:lnTo>
                <a:lnTo>
                  <a:pt x="3908" y="2615"/>
                </a:lnTo>
                <a:lnTo>
                  <a:pt x="3908" y="2615"/>
                </a:lnTo>
                <a:lnTo>
                  <a:pt x="3907" y="2592"/>
                </a:lnTo>
                <a:lnTo>
                  <a:pt x="3903" y="2571"/>
                </a:lnTo>
                <a:lnTo>
                  <a:pt x="3898" y="2549"/>
                </a:lnTo>
                <a:lnTo>
                  <a:pt x="3891" y="2529"/>
                </a:lnTo>
                <a:lnTo>
                  <a:pt x="3882" y="2508"/>
                </a:lnTo>
                <a:lnTo>
                  <a:pt x="3871" y="2490"/>
                </a:lnTo>
                <a:lnTo>
                  <a:pt x="3857" y="2472"/>
                </a:lnTo>
                <a:lnTo>
                  <a:pt x="3842" y="2455"/>
                </a:lnTo>
                <a:lnTo>
                  <a:pt x="3842" y="2455"/>
                </a:lnTo>
                <a:lnTo>
                  <a:pt x="3825" y="2439"/>
                </a:lnTo>
                <a:lnTo>
                  <a:pt x="3807" y="2426"/>
                </a:lnTo>
                <a:lnTo>
                  <a:pt x="3787" y="2415"/>
                </a:lnTo>
                <a:lnTo>
                  <a:pt x="3768" y="2406"/>
                </a:lnTo>
                <a:lnTo>
                  <a:pt x="3748" y="2399"/>
                </a:lnTo>
                <a:lnTo>
                  <a:pt x="3726" y="2392"/>
                </a:lnTo>
                <a:lnTo>
                  <a:pt x="3703" y="2390"/>
                </a:lnTo>
                <a:lnTo>
                  <a:pt x="3681" y="2389"/>
                </a:lnTo>
                <a:lnTo>
                  <a:pt x="3681" y="2389"/>
                </a:lnTo>
                <a:lnTo>
                  <a:pt x="3658" y="2390"/>
                </a:lnTo>
                <a:lnTo>
                  <a:pt x="3637" y="2392"/>
                </a:lnTo>
                <a:lnTo>
                  <a:pt x="3615" y="2399"/>
                </a:lnTo>
                <a:lnTo>
                  <a:pt x="3594" y="2406"/>
                </a:lnTo>
                <a:lnTo>
                  <a:pt x="3574" y="2415"/>
                </a:lnTo>
                <a:lnTo>
                  <a:pt x="3555" y="2426"/>
                </a:lnTo>
                <a:lnTo>
                  <a:pt x="3537" y="2439"/>
                </a:lnTo>
                <a:lnTo>
                  <a:pt x="3521" y="2455"/>
                </a:lnTo>
                <a:lnTo>
                  <a:pt x="2509" y="3465"/>
                </a:lnTo>
                <a:lnTo>
                  <a:pt x="2509" y="3465"/>
                </a:lnTo>
                <a:lnTo>
                  <a:pt x="2500" y="3472"/>
                </a:lnTo>
                <a:lnTo>
                  <a:pt x="2491" y="3479"/>
                </a:lnTo>
                <a:lnTo>
                  <a:pt x="2481" y="3485"/>
                </a:lnTo>
                <a:lnTo>
                  <a:pt x="2470" y="3491"/>
                </a:lnTo>
                <a:lnTo>
                  <a:pt x="2459" y="3495"/>
                </a:lnTo>
                <a:lnTo>
                  <a:pt x="2447" y="3497"/>
                </a:lnTo>
                <a:lnTo>
                  <a:pt x="2437" y="3500"/>
                </a:lnTo>
                <a:lnTo>
                  <a:pt x="2424" y="3500"/>
                </a:lnTo>
                <a:lnTo>
                  <a:pt x="2424" y="3500"/>
                </a:lnTo>
                <a:lnTo>
                  <a:pt x="2424" y="3500"/>
                </a:lnTo>
                <a:lnTo>
                  <a:pt x="2424" y="3500"/>
                </a:lnTo>
                <a:lnTo>
                  <a:pt x="2412" y="3500"/>
                </a:lnTo>
                <a:lnTo>
                  <a:pt x="2400" y="3497"/>
                </a:lnTo>
                <a:lnTo>
                  <a:pt x="2389" y="3495"/>
                </a:lnTo>
                <a:lnTo>
                  <a:pt x="2377" y="3491"/>
                </a:lnTo>
                <a:lnTo>
                  <a:pt x="2368" y="3485"/>
                </a:lnTo>
                <a:lnTo>
                  <a:pt x="2357" y="3479"/>
                </a:lnTo>
                <a:lnTo>
                  <a:pt x="2347" y="3472"/>
                </a:lnTo>
                <a:lnTo>
                  <a:pt x="2339" y="3465"/>
                </a:lnTo>
                <a:lnTo>
                  <a:pt x="1932" y="3057"/>
                </a:lnTo>
                <a:lnTo>
                  <a:pt x="1932" y="3057"/>
                </a:lnTo>
                <a:lnTo>
                  <a:pt x="1915" y="3043"/>
                </a:lnTo>
                <a:lnTo>
                  <a:pt x="1897" y="3030"/>
                </a:lnTo>
                <a:lnTo>
                  <a:pt x="1878" y="3018"/>
                </a:lnTo>
                <a:lnTo>
                  <a:pt x="1859" y="3008"/>
                </a:lnTo>
                <a:lnTo>
                  <a:pt x="1837" y="3001"/>
                </a:lnTo>
                <a:lnTo>
                  <a:pt x="1815" y="2996"/>
                </a:lnTo>
                <a:lnTo>
                  <a:pt x="1794" y="2992"/>
                </a:lnTo>
                <a:lnTo>
                  <a:pt x="1771" y="2991"/>
                </a:lnTo>
                <a:lnTo>
                  <a:pt x="1771" y="299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30">
            <a:extLst>
              <a:ext uri="{FF2B5EF4-FFF2-40B4-BE49-F238E27FC236}">
                <a16:creationId xmlns:a16="http://schemas.microsoft.com/office/drawing/2014/main" id="{945CA007-21F8-4BAC-93B7-723F7CE390AF}"/>
              </a:ext>
              <a:ext uri="{C183D7F6-B498-43B3-948B-1728B52AA6E4}">
                <adec:decorative xmlns:adec="http://schemas.microsoft.com/office/drawing/2017/decorative" val="1"/>
              </a:ext>
            </a:extLst>
          </p:cNvPr>
          <p:cNvSpPr>
            <a:spLocks noChangeAspect="1" noEditPoints="1"/>
          </p:cNvSpPr>
          <p:nvPr/>
        </p:nvSpPr>
        <p:spPr bwMode="auto">
          <a:xfrm>
            <a:off x="547836" y="4836103"/>
            <a:ext cx="366099" cy="365760"/>
          </a:xfrm>
          <a:custGeom>
            <a:avLst/>
            <a:gdLst>
              <a:gd name="T0" fmla="*/ 5368 w 6492"/>
              <a:gd name="T1" fmla="*/ 789 h 6486"/>
              <a:gd name="T2" fmla="*/ 3892 w 6492"/>
              <a:gd name="T3" fmla="*/ 64 h 6486"/>
              <a:gd name="T4" fmla="*/ 2210 w 6492"/>
              <a:gd name="T5" fmla="*/ 169 h 6486"/>
              <a:gd name="T6" fmla="*/ 896 w 6492"/>
              <a:gd name="T7" fmla="*/ 1006 h 6486"/>
              <a:gd name="T8" fmla="*/ 100 w 6492"/>
              <a:gd name="T9" fmla="*/ 2441 h 6486"/>
              <a:gd name="T10" fmla="*/ 121 w 6492"/>
              <a:gd name="T11" fmla="*/ 4124 h 6486"/>
              <a:gd name="T12" fmla="*/ 950 w 6492"/>
              <a:gd name="T13" fmla="*/ 5537 h 6486"/>
              <a:gd name="T14" fmla="*/ 2287 w 6492"/>
              <a:gd name="T15" fmla="*/ 6343 h 6486"/>
              <a:gd name="T16" fmla="*/ 3971 w 6492"/>
              <a:gd name="T17" fmla="*/ 6405 h 6486"/>
              <a:gd name="T18" fmla="*/ 5427 w 6492"/>
              <a:gd name="T19" fmla="*/ 5645 h 6486"/>
              <a:gd name="T20" fmla="*/ 6297 w 6492"/>
              <a:gd name="T21" fmla="*/ 4355 h 6486"/>
              <a:gd name="T22" fmla="*/ 6443 w 6492"/>
              <a:gd name="T23" fmla="*/ 2677 h 6486"/>
              <a:gd name="T24" fmla="*/ 2496 w 6492"/>
              <a:gd name="T25" fmla="*/ 6151 h 6486"/>
              <a:gd name="T26" fmla="*/ 1123 w 6492"/>
              <a:gd name="T27" fmla="*/ 5364 h 6486"/>
              <a:gd name="T28" fmla="*/ 335 w 6492"/>
              <a:gd name="T29" fmla="*/ 3992 h 6486"/>
              <a:gd name="T30" fmla="*/ 356 w 6492"/>
              <a:gd name="T31" fmla="*/ 2423 h 6486"/>
              <a:gd name="T32" fmla="*/ 1173 w 6492"/>
              <a:gd name="T33" fmla="*/ 1071 h 6486"/>
              <a:gd name="T34" fmla="*/ 2568 w 6492"/>
              <a:gd name="T35" fmla="*/ 318 h 6486"/>
              <a:gd name="T36" fmla="*/ 4138 w 6492"/>
              <a:gd name="T37" fmla="*/ 376 h 6486"/>
              <a:gd name="T38" fmla="*/ 5469 w 6492"/>
              <a:gd name="T39" fmla="*/ 1225 h 6486"/>
              <a:gd name="T40" fmla="*/ 6189 w 6492"/>
              <a:gd name="T41" fmla="*/ 2638 h 6486"/>
              <a:gd name="T42" fmla="*/ 6093 w 6492"/>
              <a:gd name="T43" fmla="*/ 4204 h 6486"/>
              <a:gd name="T44" fmla="*/ 5211 w 6492"/>
              <a:gd name="T45" fmla="*/ 5513 h 6486"/>
              <a:gd name="T46" fmla="*/ 3778 w 6492"/>
              <a:gd name="T47" fmla="*/ 6198 h 6486"/>
              <a:gd name="T48" fmla="*/ 5155 w 6492"/>
              <a:gd name="T49" fmla="*/ 1456 h 6486"/>
              <a:gd name="T50" fmla="*/ 4978 w 6492"/>
              <a:gd name="T51" fmla="*/ 1350 h 6486"/>
              <a:gd name="T52" fmla="*/ 3246 w 6492"/>
              <a:gd name="T53" fmla="*/ 1802 h 6486"/>
              <a:gd name="T54" fmla="*/ 2283 w 6492"/>
              <a:gd name="T55" fmla="*/ 1979 h 6486"/>
              <a:gd name="T56" fmla="*/ 1478 w 6492"/>
              <a:gd name="T57" fmla="*/ 2460 h 6486"/>
              <a:gd name="T58" fmla="*/ 886 w 6492"/>
              <a:gd name="T59" fmla="*/ 3184 h 6486"/>
              <a:gd name="T60" fmla="*/ 1300 w 6492"/>
              <a:gd name="T61" fmla="*/ 3857 h 6486"/>
              <a:gd name="T62" fmla="*/ 1337 w 6492"/>
              <a:gd name="T63" fmla="*/ 5030 h 6486"/>
              <a:gd name="T64" fmla="*/ 1504 w 6492"/>
              <a:gd name="T65" fmla="*/ 5140 h 6486"/>
              <a:gd name="T66" fmla="*/ 2766 w 6492"/>
              <a:gd name="T67" fmla="*/ 2920 h 6486"/>
              <a:gd name="T68" fmla="*/ 3268 w 6492"/>
              <a:gd name="T69" fmla="*/ 2665 h 6486"/>
              <a:gd name="T70" fmla="*/ 2712 w 6492"/>
              <a:gd name="T71" fmla="*/ 3467 h 6486"/>
              <a:gd name="T72" fmla="*/ 1527 w 6492"/>
              <a:gd name="T73" fmla="*/ 2743 h 6486"/>
              <a:gd name="T74" fmla="*/ 3084 w 6492"/>
              <a:gd name="T75" fmla="*/ 2049 h 6486"/>
              <a:gd name="T76" fmla="*/ 3708 w 6492"/>
              <a:gd name="T77" fmla="*/ 2566 h 6486"/>
              <a:gd name="T78" fmla="*/ 3007 w 6492"/>
              <a:gd name="T79" fmla="*/ 2459 h 6486"/>
              <a:gd name="T80" fmla="*/ 2450 w 6492"/>
              <a:gd name="T81" fmla="*/ 3043 h 6486"/>
              <a:gd name="T82" fmla="*/ 2586 w 6492"/>
              <a:gd name="T83" fmla="*/ 3731 h 6486"/>
              <a:gd name="T84" fmla="*/ 1445 w 6492"/>
              <a:gd name="T85" fmla="*/ 3661 h 6486"/>
              <a:gd name="T86" fmla="*/ 5436 w 6492"/>
              <a:gd name="T87" fmla="*/ 3566 h 6486"/>
              <a:gd name="T88" fmla="*/ 4728 w 6492"/>
              <a:gd name="T89" fmla="*/ 4242 h 6486"/>
              <a:gd name="T90" fmla="*/ 3868 w 6492"/>
              <a:gd name="T91" fmla="*/ 4612 h 6486"/>
              <a:gd name="T92" fmla="*/ 2899 w 6492"/>
              <a:gd name="T93" fmla="*/ 4661 h 6486"/>
              <a:gd name="T94" fmla="*/ 2381 w 6492"/>
              <a:gd name="T95" fmla="*/ 4465 h 6486"/>
              <a:gd name="T96" fmla="*/ 2537 w 6492"/>
              <a:gd name="T97" fmla="*/ 4338 h 6486"/>
              <a:gd name="T98" fmla="*/ 3646 w 6492"/>
              <a:gd name="T99" fmla="*/ 4410 h 6486"/>
              <a:gd name="T100" fmla="*/ 5128 w 6492"/>
              <a:gd name="T101" fmla="*/ 3569 h 6486"/>
              <a:gd name="T102" fmla="*/ 4565 w 6492"/>
              <a:gd name="T103" fmla="*/ 2429 h 6486"/>
              <a:gd name="T104" fmla="*/ 4560 w 6492"/>
              <a:gd name="T105" fmla="*/ 2227 h 6486"/>
              <a:gd name="T106" fmla="*/ 5265 w 6492"/>
              <a:gd name="T107" fmla="*/ 2708 h 6486"/>
              <a:gd name="T108" fmla="*/ 3819 w 6492"/>
              <a:gd name="T109" fmla="*/ 3155 h 6486"/>
              <a:gd name="T110" fmla="*/ 3944 w 6492"/>
              <a:gd name="T111" fmla="*/ 2982 h 6486"/>
              <a:gd name="T112" fmla="*/ 4058 w 6492"/>
              <a:gd name="T113" fmla="*/ 3365 h 6486"/>
              <a:gd name="T114" fmla="*/ 3561 w 6492"/>
              <a:gd name="T115" fmla="*/ 4001 h 6486"/>
              <a:gd name="T116" fmla="*/ 3004 w 6492"/>
              <a:gd name="T117" fmla="*/ 3995 h 6486"/>
              <a:gd name="T118" fmla="*/ 3092 w 6492"/>
              <a:gd name="T119" fmla="*/ 3808 h 6486"/>
              <a:gd name="T120" fmla="*/ 3592 w 6492"/>
              <a:gd name="T121" fmla="*/ 3707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2" h="6486">
                <a:moveTo>
                  <a:pt x="6238" y="1980"/>
                </a:moveTo>
                <a:lnTo>
                  <a:pt x="6238" y="1980"/>
                </a:lnTo>
                <a:lnTo>
                  <a:pt x="6205" y="1908"/>
                </a:lnTo>
                <a:lnTo>
                  <a:pt x="6172" y="1837"/>
                </a:lnTo>
                <a:lnTo>
                  <a:pt x="6137" y="1767"/>
                </a:lnTo>
                <a:lnTo>
                  <a:pt x="6101" y="1699"/>
                </a:lnTo>
                <a:lnTo>
                  <a:pt x="6063" y="1630"/>
                </a:lnTo>
                <a:lnTo>
                  <a:pt x="6024" y="1564"/>
                </a:lnTo>
                <a:lnTo>
                  <a:pt x="5982" y="1497"/>
                </a:lnTo>
                <a:lnTo>
                  <a:pt x="5940" y="1432"/>
                </a:lnTo>
                <a:lnTo>
                  <a:pt x="5895" y="1367"/>
                </a:lnTo>
                <a:lnTo>
                  <a:pt x="5849" y="1305"/>
                </a:lnTo>
                <a:lnTo>
                  <a:pt x="5802" y="1243"/>
                </a:lnTo>
                <a:lnTo>
                  <a:pt x="5753" y="1182"/>
                </a:lnTo>
                <a:lnTo>
                  <a:pt x="5702" y="1123"/>
                </a:lnTo>
                <a:lnTo>
                  <a:pt x="5650" y="1064"/>
                </a:lnTo>
                <a:lnTo>
                  <a:pt x="5596" y="1006"/>
                </a:lnTo>
                <a:lnTo>
                  <a:pt x="5542" y="949"/>
                </a:lnTo>
                <a:lnTo>
                  <a:pt x="5542" y="949"/>
                </a:lnTo>
                <a:lnTo>
                  <a:pt x="5485" y="895"/>
                </a:lnTo>
                <a:lnTo>
                  <a:pt x="5427" y="841"/>
                </a:lnTo>
                <a:lnTo>
                  <a:pt x="5368" y="789"/>
                </a:lnTo>
                <a:lnTo>
                  <a:pt x="5309" y="738"/>
                </a:lnTo>
                <a:lnTo>
                  <a:pt x="5248" y="689"/>
                </a:lnTo>
                <a:lnTo>
                  <a:pt x="5186" y="642"/>
                </a:lnTo>
                <a:lnTo>
                  <a:pt x="5123" y="596"/>
                </a:lnTo>
                <a:lnTo>
                  <a:pt x="5058" y="552"/>
                </a:lnTo>
                <a:lnTo>
                  <a:pt x="4993" y="510"/>
                </a:lnTo>
                <a:lnTo>
                  <a:pt x="4927" y="467"/>
                </a:lnTo>
                <a:lnTo>
                  <a:pt x="4861" y="429"/>
                </a:lnTo>
                <a:lnTo>
                  <a:pt x="4792" y="390"/>
                </a:lnTo>
                <a:lnTo>
                  <a:pt x="4723" y="354"/>
                </a:lnTo>
                <a:lnTo>
                  <a:pt x="4653" y="319"/>
                </a:lnTo>
                <a:lnTo>
                  <a:pt x="4582" y="287"/>
                </a:lnTo>
                <a:lnTo>
                  <a:pt x="4510" y="254"/>
                </a:lnTo>
                <a:lnTo>
                  <a:pt x="4510" y="254"/>
                </a:lnTo>
                <a:lnTo>
                  <a:pt x="4434" y="224"/>
                </a:lnTo>
                <a:lnTo>
                  <a:pt x="4359" y="195"/>
                </a:lnTo>
                <a:lnTo>
                  <a:pt x="4282" y="169"/>
                </a:lnTo>
                <a:lnTo>
                  <a:pt x="4205" y="143"/>
                </a:lnTo>
                <a:lnTo>
                  <a:pt x="4127" y="120"/>
                </a:lnTo>
                <a:lnTo>
                  <a:pt x="4049" y="100"/>
                </a:lnTo>
                <a:lnTo>
                  <a:pt x="3971" y="81"/>
                </a:lnTo>
                <a:lnTo>
                  <a:pt x="3892" y="64"/>
                </a:lnTo>
                <a:lnTo>
                  <a:pt x="3813" y="49"/>
                </a:lnTo>
                <a:lnTo>
                  <a:pt x="3733" y="36"/>
                </a:lnTo>
                <a:lnTo>
                  <a:pt x="3652" y="25"/>
                </a:lnTo>
                <a:lnTo>
                  <a:pt x="3572" y="16"/>
                </a:lnTo>
                <a:lnTo>
                  <a:pt x="3491" y="8"/>
                </a:lnTo>
                <a:lnTo>
                  <a:pt x="3410" y="4"/>
                </a:lnTo>
                <a:lnTo>
                  <a:pt x="3328" y="1"/>
                </a:lnTo>
                <a:lnTo>
                  <a:pt x="3246" y="0"/>
                </a:lnTo>
                <a:lnTo>
                  <a:pt x="3246" y="0"/>
                </a:lnTo>
                <a:lnTo>
                  <a:pt x="3164" y="1"/>
                </a:lnTo>
                <a:lnTo>
                  <a:pt x="3082" y="4"/>
                </a:lnTo>
                <a:lnTo>
                  <a:pt x="3001" y="8"/>
                </a:lnTo>
                <a:lnTo>
                  <a:pt x="2920" y="16"/>
                </a:lnTo>
                <a:lnTo>
                  <a:pt x="2840" y="25"/>
                </a:lnTo>
                <a:lnTo>
                  <a:pt x="2759" y="36"/>
                </a:lnTo>
                <a:lnTo>
                  <a:pt x="2679" y="49"/>
                </a:lnTo>
                <a:lnTo>
                  <a:pt x="2600" y="64"/>
                </a:lnTo>
                <a:lnTo>
                  <a:pt x="2521" y="81"/>
                </a:lnTo>
                <a:lnTo>
                  <a:pt x="2443" y="100"/>
                </a:lnTo>
                <a:lnTo>
                  <a:pt x="2365" y="120"/>
                </a:lnTo>
                <a:lnTo>
                  <a:pt x="2287" y="143"/>
                </a:lnTo>
                <a:lnTo>
                  <a:pt x="2210" y="169"/>
                </a:lnTo>
                <a:lnTo>
                  <a:pt x="2133" y="195"/>
                </a:lnTo>
                <a:lnTo>
                  <a:pt x="2058" y="224"/>
                </a:lnTo>
                <a:lnTo>
                  <a:pt x="1982" y="254"/>
                </a:lnTo>
                <a:lnTo>
                  <a:pt x="1982" y="254"/>
                </a:lnTo>
                <a:lnTo>
                  <a:pt x="1910" y="287"/>
                </a:lnTo>
                <a:lnTo>
                  <a:pt x="1839" y="319"/>
                </a:lnTo>
                <a:lnTo>
                  <a:pt x="1769" y="354"/>
                </a:lnTo>
                <a:lnTo>
                  <a:pt x="1700" y="390"/>
                </a:lnTo>
                <a:lnTo>
                  <a:pt x="1631" y="429"/>
                </a:lnTo>
                <a:lnTo>
                  <a:pt x="1565" y="467"/>
                </a:lnTo>
                <a:lnTo>
                  <a:pt x="1499" y="510"/>
                </a:lnTo>
                <a:lnTo>
                  <a:pt x="1434" y="552"/>
                </a:lnTo>
                <a:lnTo>
                  <a:pt x="1369" y="596"/>
                </a:lnTo>
                <a:lnTo>
                  <a:pt x="1306" y="642"/>
                </a:lnTo>
                <a:lnTo>
                  <a:pt x="1244" y="689"/>
                </a:lnTo>
                <a:lnTo>
                  <a:pt x="1183" y="738"/>
                </a:lnTo>
                <a:lnTo>
                  <a:pt x="1124" y="789"/>
                </a:lnTo>
                <a:lnTo>
                  <a:pt x="1065" y="841"/>
                </a:lnTo>
                <a:lnTo>
                  <a:pt x="1007" y="895"/>
                </a:lnTo>
                <a:lnTo>
                  <a:pt x="950" y="949"/>
                </a:lnTo>
                <a:lnTo>
                  <a:pt x="950" y="949"/>
                </a:lnTo>
                <a:lnTo>
                  <a:pt x="896" y="1006"/>
                </a:lnTo>
                <a:lnTo>
                  <a:pt x="842" y="1064"/>
                </a:lnTo>
                <a:lnTo>
                  <a:pt x="790" y="1123"/>
                </a:lnTo>
                <a:lnTo>
                  <a:pt x="739" y="1182"/>
                </a:lnTo>
                <a:lnTo>
                  <a:pt x="690" y="1243"/>
                </a:lnTo>
                <a:lnTo>
                  <a:pt x="643" y="1305"/>
                </a:lnTo>
                <a:lnTo>
                  <a:pt x="597" y="1367"/>
                </a:lnTo>
                <a:lnTo>
                  <a:pt x="552" y="1432"/>
                </a:lnTo>
                <a:lnTo>
                  <a:pt x="510" y="1497"/>
                </a:lnTo>
                <a:lnTo>
                  <a:pt x="468" y="1564"/>
                </a:lnTo>
                <a:lnTo>
                  <a:pt x="429" y="1630"/>
                </a:lnTo>
                <a:lnTo>
                  <a:pt x="391" y="1699"/>
                </a:lnTo>
                <a:lnTo>
                  <a:pt x="355" y="1767"/>
                </a:lnTo>
                <a:lnTo>
                  <a:pt x="320" y="1837"/>
                </a:lnTo>
                <a:lnTo>
                  <a:pt x="287" y="1908"/>
                </a:lnTo>
                <a:lnTo>
                  <a:pt x="254" y="1980"/>
                </a:lnTo>
                <a:lnTo>
                  <a:pt x="254" y="1980"/>
                </a:lnTo>
                <a:lnTo>
                  <a:pt x="224" y="2056"/>
                </a:lnTo>
                <a:lnTo>
                  <a:pt x="195" y="2131"/>
                </a:lnTo>
                <a:lnTo>
                  <a:pt x="169" y="2208"/>
                </a:lnTo>
                <a:lnTo>
                  <a:pt x="143" y="2285"/>
                </a:lnTo>
                <a:lnTo>
                  <a:pt x="121" y="2362"/>
                </a:lnTo>
                <a:lnTo>
                  <a:pt x="100" y="2441"/>
                </a:lnTo>
                <a:lnTo>
                  <a:pt x="81" y="2519"/>
                </a:lnTo>
                <a:lnTo>
                  <a:pt x="64" y="2597"/>
                </a:lnTo>
                <a:lnTo>
                  <a:pt x="49" y="2677"/>
                </a:lnTo>
                <a:lnTo>
                  <a:pt x="36" y="2756"/>
                </a:lnTo>
                <a:lnTo>
                  <a:pt x="25" y="2837"/>
                </a:lnTo>
                <a:lnTo>
                  <a:pt x="16" y="2918"/>
                </a:lnTo>
                <a:lnTo>
                  <a:pt x="8" y="2998"/>
                </a:lnTo>
                <a:lnTo>
                  <a:pt x="4" y="3079"/>
                </a:lnTo>
                <a:lnTo>
                  <a:pt x="1" y="3161"/>
                </a:lnTo>
                <a:lnTo>
                  <a:pt x="0" y="3243"/>
                </a:lnTo>
                <a:lnTo>
                  <a:pt x="0" y="3243"/>
                </a:lnTo>
                <a:lnTo>
                  <a:pt x="1" y="3325"/>
                </a:lnTo>
                <a:lnTo>
                  <a:pt x="4" y="3407"/>
                </a:lnTo>
                <a:lnTo>
                  <a:pt x="8" y="3488"/>
                </a:lnTo>
                <a:lnTo>
                  <a:pt x="16" y="3568"/>
                </a:lnTo>
                <a:lnTo>
                  <a:pt x="25" y="3649"/>
                </a:lnTo>
                <a:lnTo>
                  <a:pt x="36" y="3730"/>
                </a:lnTo>
                <a:lnTo>
                  <a:pt x="49" y="3809"/>
                </a:lnTo>
                <a:lnTo>
                  <a:pt x="64" y="3889"/>
                </a:lnTo>
                <a:lnTo>
                  <a:pt x="81" y="3967"/>
                </a:lnTo>
                <a:lnTo>
                  <a:pt x="100" y="4045"/>
                </a:lnTo>
                <a:lnTo>
                  <a:pt x="121" y="4124"/>
                </a:lnTo>
                <a:lnTo>
                  <a:pt x="143" y="4201"/>
                </a:lnTo>
                <a:lnTo>
                  <a:pt x="169" y="4278"/>
                </a:lnTo>
                <a:lnTo>
                  <a:pt x="195" y="4355"/>
                </a:lnTo>
                <a:lnTo>
                  <a:pt x="224" y="4430"/>
                </a:lnTo>
                <a:lnTo>
                  <a:pt x="254" y="4506"/>
                </a:lnTo>
                <a:lnTo>
                  <a:pt x="254" y="4506"/>
                </a:lnTo>
                <a:lnTo>
                  <a:pt x="287" y="4578"/>
                </a:lnTo>
                <a:lnTo>
                  <a:pt x="320" y="4649"/>
                </a:lnTo>
                <a:lnTo>
                  <a:pt x="355" y="4719"/>
                </a:lnTo>
                <a:lnTo>
                  <a:pt x="391" y="4787"/>
                </a:lnTo>
                <a:lnTo>
                  <a:pt x="429" y="4856"/>
                </a:lnTo>
                <a:lnTo>
                  <a:pt x="468" y="4922"/>
                </a:lnTo>
                <a:lnTo>
                  <a:pt x="510" y="4989"/>
                </a:lnTo>
                <a:lnTo>
                  <a:pt x="552" y="5054"/>
                </a:lnTo>
                <a:lnTo>
                  <a:pt x="597" y="5119"/>
                </a:lnTo>
                <a:lnTo>
                  <a:pt x="643" y="5181"/>
                </a:lnTo>
                <a:lnTo>
                  <a:pt x="690" y="5243"/>
                </a:lnTo>
                <a:lnTo>
                  <a:pt x="739" y="5304"/>
                </a:lnTo>
                <a:lnTo>
                  <a:pt x="790" y="5363"/>
                </a:lnTo>
                <a:lnTo>
                  <a:pt x="842" y="5422"/>
                </a:lnTo>
                <a:lnTo>
                  <a:pt x="896" y="5480"/>
                </a:lnTo>
                <a:lnTo>
                  <a:pt x="950" y="5537"/>
                </a:lnTo>
                <a:lnTo>
                  <a:pt x="950" y="5537"/>
                </a:lnTo>
                <a:lnTo>
                  <a:pt x="1007" y="5591"/>
                </a:lnTo>
                <a:lnTo>
                  <a:pt x="1065" y="5645"/>
                </a:lnTo>
                <a:lnTo>
                  <a:pt x="1124" y="5697"/>
                </a:lnTo>
                <a:lnTo>
                  <a:pt x="1183" y="5748"/>
                </a:lnTo>
                <a:lnTo>
                  <a:pt x="1244" y="5797"/>
                </a:lnTo>
                <a:lnTo>
                  <a:pt x="1306" y="5844"/>
                </a:lnTo>
                <a:lnTo>
                  <a:pt x="1369" y="5890"/>
                </a:lnTo>
                <a:lnTo>
                  <a:pt x="1434" y="5934"/>
                </a:lnTo>
                <a:lnTo>
                  <a:pt x="1499" y="5976"/>
                </a:lnTo>
                <a:lnTo>
                  <a:pt x="1565" y="6019"/>
                </a:lnTo>
                <a:lnTo>
                  <a:pt x="1631" y="6057"/>
                </a:lnTo>
                <a:lnTo>
                  <a:pt x="1700" y="6096"/>
                </a:lnTo>
                <a:lnTo>
                  <a:pt x="1769" y="6132"/>
                </a:lnTo>
                <a:lnTo>
                  <a:pt x="1839" y="6167"/>
                </a:lnTo>
                <a:lnTo>
                  <a:pt x="1910" y="6199"/>
                </a:lnTo>
                <a:lnTo>
                  <a:pt x="1982" y="6232"/>
                </a:lnTo>
                <a:lnTo>
                  <a:pt x="1982" y="6232"/>
                </a:lnTo>
                <a:lnTo>
                  <a:pt x="2058" y="6262"/>
                </a:lnTo>
                <a:lnTo>
                  <a:pt x="2133" y="6291"/>
                </a:lnTo>
                <a:lnTo>
                  <a:pt x="2210" y="6317"/>
                </a:lnTo>
                <a:lnTo>
                  <a:pt x="2287" y="6343"/>
                </a:lnTo>
                <a:lnTo>
                  <a:pt x="2365" y="6366"/>
                </a:lnTo>
                <a:lnTo>
                  <a:pt x="2443" y="6386"/>
                </a:lnTo>
                <a:lnTo>
                  <a:pt x="2521" y="6405"/>
                </a:lnTo>
                <a:lnTo>
                  <a:pt x="2600" y="6422"/>
                </a:lnTo>
                <a:lnTo>
                  <a:pt x="2679" y="6437"/>
                </a:lnTo>
                <a:lnTo>
                  <a:pt x="2759" y="6450"/>
                </a:lnTo>
                <a:lnTo>
                  <a:pt x="2840" y="6461"/>
                </a:lnTo>
                <a:lnTo>
                  <a:pt x="2920" y="6470"/>
                </a:lnTo>
                <a:lnTo>
                  <a:pt x="3001" y="6478"/>
                </a:lnTo>
                <a:lnTo>
                  <a:pt x="3082" y="6482"/>
                </a:lnTo>
                <a:lnTo>
                  <a:pt x="3164" y="6485"/>
                </a:lnTo>
                <a:lnTo>
                  <a:pt x="3246" y="6486"/>
                </a:lnTo>
                <a:lnTo>
                  <a:pt x="3246" y="6486"/>
                </a:lnTo>
                <a:lnTo>
                  <a:pt x="3328" y="6485"/>
                </a:lnTo>
                <a:lnTo>
                  <a:pt x="3410" y="6482"/>
                </a:lnTo>
                <a:lnTo>
                  <a:pt x="3491" y="6478"/>
                </a:lnTo>
                <a:lnTo>
                  <a:pt x="3572" y="6470"/>
                </a:lnTo>
                <a:lnTo>
                  <a:pt x="3652" y="6461"/>
                </a:lnTo>
                <a:lnTo>
                  <a:pt x="3733" y="6450"/>
                </a:lnTo>
                <a:lnTo>
                  <a:pt x="3813" y="6437"/>
                </a:lnTo>
                <a:lnTo>
                  <a:pt x="3892" y="6422"/>
                </a:lnTo>
                <a:lnTo>
                  <a:pt x="3971" y="6405"/>
                </a:lnTo>
                <a:lnTo>
                  <a:pt x="4049" y="6386"/>
                </a:lnTo>
                <a:lnTo>
                  <a:pt x="4127" y="6366"/>
                </a:lnTo>
                <a:lnTo>
                  <a:pt x="4205" y="6343"/>
                </a:lnTo>
                <a:lnTo>
                  <a:pt x="4282" y="6317"/>
                </a:lnTo>
                <a:lnTo>
                  <a:pt x="4359" y="6291"/>
                </a:lnTo>
                <a:lnTo>
                  <a:pt x="4434" y="6262"/>
                </a:lnTo>
                <a:lnTo>
                  <a:pt x="4510" y="6232"/>
                </a:lnTo>
                <a:lnTo>
                  <a:pt x="4510" y="6232"/>
                </a:lnTo>
                <a:lnTo>
                  <a:pt x="4582" y="6199"/>
                </a:lnTo>
                <a:lnTo>
                  <a:pt x="4653" y="6167"/>
                </a:lnTo>
                <a:lnTo>
                  <a:pt x="4723" y="6132"/>
                </a:lnTo>
                <a:lnTo>
                  <a:pt x="4792" y="6096"/>
                </a:lnTo>
                <a:lnTo>
                  <a:pt x="4861" y="6057"/>
                </a:lnTo>
                <a:lnTo>
                  <a:pt x="4927" y="6019"/>
                </a:lnTo>
                <a:lnTo>
                  <a:pt x="4993" y="5976"/>
                </a:lnTo>
                <a:lnTo>
                  <a:pt x="5058" y="5934"/>
                </a:lnTo>
                <a:lnTo>
                  <a:pt x="5123" y="5890"/>
                </a:lnTo>
                <a:lnTo>
                  <a:pt x="5186" y="5844"/>
                </a:lnTo>
                <a:lnTo>
                  <a:pt x="5248" y="5797"/>
                </a:lnTo>
                <a:lnTo>
                  <a:pt x="5309" y="5748"/>
                </a:lnTo>
                <a:lnTo>
                  <a:pt x="5368" y="5697"/>
                </a:lnTo>
                <a:lnTo>
                  <a:pt x="5427" y="5645"/>
                </a:lnTo>
                <a:lnTo>
                  <a:pt x="5485" y="5591"/>
                </a:lnTo>
                <a:lnTo>
                  <a:pt x="5542" y="5537"/>
                </a:lnTo>
                <a:lnTo>
                  <a:pt x="5542" y="5537"/>
                </a:lnTo>
                <a:lnTo>
                  <a:pt x="5596" y="5480"/>
                </a:lnTo>
                <a:lnTo>
                  <a:pt x="5650" y="5422"/>
                </a:lnTo>
                <a:lnTo>
                  <a:pt x="5702" y="5363"/>
                </a:lnTo>
                <a:lnTo>
                  <a:pt x="5753" y="5304"/>
                </a:lnTo>
                <a:lnTo>
                  <a:pt x="5802" y="5243"/>
                </a:lnTo>
                <a:lnTo>
                  <a:pt x="5849" y="5181"/>
                </a:lnTo>
                <a:lnTo>
                  <a:pt x="5895" y="5119"/>
                </a:lnTo>
                <a:lnTo>
                  <a:pt x="5940" y="5054"/>
                </a:lnTo>
                <a:lnTo>
                  <a:pt x="5982" y="4989"/>
                </a:lnTo>
                <a:lnTo>
                  <a:pt x="6024" y="4922"/>
                </a:lnTo>
                <a:lnTo>
                  <a:pt x="6063" y="4856"/>
                </a:lnTo>
                <a:lnTo>
                  <a:pt x="6101" y="4787"/>
                </a:lnTo>
                <a:lnTo>
                  <a:pt x="6137" y="4719"/>
                </a:lnTo>
                <a:lnTo>
                  <a:pt x="6172" y="4649"/>
                </a:lnTo>
                <a:lnTo>
                  <a:pt x="6205" y="4578"/>
                </a:lnTo>
                <a:lnTo>
                  <a:pt x="6238" y="4506"/>
                </a:lnTo>
                <a:lnTo>
                  <a:pt x="6238" y="4506"/>
                </a:lnTo>
                <a:lnTo>
                  <a:pt x="6268" y="4430"/>
                </a:lnTo>
                <a:lnTo>
                  <a:pt x="6297" y="4355"/>
                </a:lnTo>
                <a:lnTo>
                  <a:pt x="6323" y="4278"/>
                </a:lnTo>
                <a:lnTo>
                  <a:pt x="6349" y="4201"/>
                </a:lnTo>
                <a:lnTo>
                  <a:pt x="6371" y="4124"/>
                </a:lnTo>
                <a:lnTo>
                  <a:pt x="6392" y="4045"/>
                </a:lnTo>
                <a:lnTo>
                  <a:pt x="6411" y="3967"/>
                </a:lnTo>
                <a:lnTo>
                  <a:pt x="6428" y="3889"/>
                </a:lnTo>
                <a:lnTo>
                  <a:pt x="6443" y="3809"/>
                </a:lnTo>
                <a:lnTo>
                  <a:pt x="6456" y="3730"/>
                </a:lnTo>
                <a:lnTo>
                  <a:pt x="6467" y="3649"/>
                </a:lnTo>
                <a:lnTo>
                  <a:pt x="6476" y="3568"/>
                </a:lnTo>
                <a:lnTo>
                  <a:pt x="6484" y="3488"/>
                </a:lnTo>
                <a:lnTo>
                  <a:pt x="6488" y="3407"/>
                </a:lnTo>
                <a:lnTo>
                  <a:pt x="6491" y="3325"/>
                </a:lnTo>
                <a:lnTo>
                  <a:pt x="6492" y="3243"/>
                </a:lnTo>
                <a:lnTo>
                  <a:pt x="6492" y="3243"/>
                </a:lnTo>
                <a:lnTo>
                  <a:pt x="6491" y="3161"/>
                </a:lnTo>
                <a:lnTo>
                  <a:pt x="6488" y="3079"/>
                </a:lnTo>
                <a:lnTo>
                  <a:pt x="6484" y="2998"/>
                </a:lnTo>
                <a:lnTo>
                  <a:pt x="6476" y="2918"/>
                </a:lnTo>
                <a:lnTo>
                  <a:pt x="6467" y="2837"/>
                </a:lnTo>
                <a:lnTo>
                  <a:pt x="6456" y="2756"/>
                </a:lnTo>
                <a:lnTo>
                  <a:pt x="6443" y="2677"/>
                </a:lnTo>
                <a:lnTo>
                  <a:pt x="6428" y="2597"/>
                </a:lnTo>
                <a:lnTo>
                  <a:pt x="6411" y="2519"/>
                </a:lnTo>
                <a:lnTo>
                  <a:pt x="6392" y="2441"/>
                </a:lnTo>
                <a:lnTo>
                  <a:pt x="6371" y="2362"/>
                </a:lnTo>
                <a:lnTo>
                  <a:pt x="6349" y="2285"/>
                </a:lnTo>
                <a:lnTo>
                  <a:pt x="6323" y="2208"/>
                </a:lnTo>
                <a:lnTo>
                  <a:pt x="6297" y="2131"/>
                </a:lnTo>
                <a:lnTo>
                  <a:pt x="6268" y="2056"/>
                </a:lnTo>
                <a:lnTo>
                  <a:pt x="6238" y="1980"/>
                </a:lnTo>
                <a:lnTo>
                  <a:pt x="6238" y="1980"/>
                </a:lnTo>
                <a:close/>
                <a:moveTo>
                  <a:pt x="3246" y="6245"/>
                </a:moveTo>
                <a:lnTo>
                  <a:pt x="3246" y="6245"/>
                </a:lnTo>
                <a:lnTo>
                  <a:pt x="3169" y="6244"/>
                </a:lnTo>
                <a:lnTo>
                  <a:pt x="3092" y="6241"/>
                </a:lnTo>
                <a:lnTo>
                  <a:pt x="3016" y="6237"/>
                </a:lnTo>
                <a:lnTo>
                  <a:pt x="2940" y="6229"/>
                </a:lnTo>
                <a:lnTo>
                  <a:pt x="2864" y="6221"/>
                </a:lnTo>
                <a:lnTo>
                  <a:pt x="2789" y="6210"/>
                </a:lnTo>
                <a:lnTo>
                  <a:pt x="2714" y="6198"/>
                </a:lnTo>
                <a:lnTo>
                  <a:pt x="2641" y="6184"/>
                </a:lnTo>
                <a:lnTo>
                  <a:pt x="2568" y="6168"/>
                </a:lnTo>
                <a:lnTo>
                  <a:pt x="2496" y="6151"/>
                </a:lnTo>
                <a:lnTo>
                  <a:pt x="2425" y="6131"/>
                </a:lnTo>
                <a:lnTo>
                  <a:pt x="2354" y="6110"/>
                </a:lnTo>
                <a:lnTo>
                  <a:pt x="2284" y="6087"/>
                </a:lnTo>
                <a:lnTo>
                  <a:pt x="2214" y="6063"/>
                </a:lnTo>
                <a:lnTo>
                  <a:pt x="2145" y="6037"/>
                </a:lnTo>
                <a:lnTo>
                  <a:pt x="2078" y="6009"/>
                </a:lnTo>
                <a:lnTo>
                  <a:pt x="2010" y="5980"/>
                </a:lnTo>
                <a:lnTo>
                  <a:pt x="1944" y="5949"/>
                </a:lnTo>
                <a:lnTo>
                  <a:pt x="1879" y="5916"/>
                </a:lnTo>
                <a:lnTo>
                  <a:pt x="1815" y="5882"/>
                </a:lnTo>
                <a:lnTo>
                  <a:pt x="1751" y="5848"/>
                </a:lnTo>
                <a:lnTo>
                  <a:pt x="1689" y="5810"/>
                </a:lnTo>
                <a:lnTo>
                  <a:pt x="1628" y="5772"/>
                </a:lnTo>
                <a:lnTo>
                  <a:pt x="1568" y="5732"/>
                </a:lnTo>
                <a:lnTo>
                  <a:pt x="1507" y="5691"/>
                </a:lnTo>
                <a:lnTo>
                  <a:pt x="1449" y="5648"/>
                </a:lnTo>
                <a:lnTo>
                  <a:pt x="1391" y="5604"/>
                </a:lnTo>
                <a:lnTo>
                  <a:pt x="1336" y="5558"/>
                </a:lnTo>
                <a:lnTo>
                  <a:pt x="1281" y="5513"/>
                </a:lnTo>
                <a:lnTo>
                  <a:pt x="1226" y="5464"/>
                </a:lnTo>
                <a:lnTo>
                  <a:pt x="1173" y="5415"/>
                </a:lnTo>
                <a:lnTo>
                  <a:pt x="1123" y="5364"/>
                </a:lnTo>
                <a:lnTo>
                  <a:pt x="1072" y="5314"/>
                </a:lnTo>
                <a:lnTo>
                  <a:pt x="1023" y="5261"/>
                </a:lnTo>
                <a:lnTo>
                  <a:pt x="974" y="5207"/>
                </a:lnTo>
                <a:lnTo>
                  <a:pt x="928" y="5151"/>
                </a:lnTo>
                <a:lnTo>
                  <a:pt x="883" y="5096"/>
                </a:lnTo>
                <a:lnTo>
                  <a:pt x="839" y="5038"/>
                </a:lnTo>
                <a:lnTo>
                  <a:pt x="796" y="4980"/>
                </a:lnTo>
                <a:lnTo>
                  <a:pt x="755" y="4920"/>
                </a:lnTo>
                <a:lnTo>
                  <a:pt x="715" y="4860"/>
                </a:lnTo>
                <a:lnTo>
                  <a:pt x="676" y="4798"/>
                </a:lnTo>
                <a:lnTo>
                  <a:pt x="639" y="4737"/>
                </a:lnTo>
                <a:lnTo>
                  <a:pt x="604" y="4673"/>
                </a:lnTo>
                <a:lnTo>
                  <a:pt x="570" y="4609"/>
                </a:lnTo>
                <a:lnTo>
                  <a:pt x="538" y="4544"/>
                </a:lnTo>
                <a:lnTo>
                  <a:pt x="506" y="4478"/>
                </a:lnTo>
                <a:lnTo>
                  <a:pt x="477" y="4410"/>
                </a:lnTo>
                <a:lnTo>
                  <a:pt x="450" y="4343"/>
                </a:lnTo>
                <a:lnTo>
                  <a:pt x="423" y="4274"/>
                </a:lnTo>
                <a:lnTo>
                  <a:pt x="399" y="4204"/>
                </a:lnTo>
                <a:lnTo>
                  <a:pt x="376" y="4134"/>
                </a:lnTo>
                <a:lnTo>
                  <a:pt x="356" y="4063"/>
                </a:lnTo>
                <a:lnTo>
                  <a:pt x="335" y="3992"/>
                </a:lnTo>
                <a:lnTo>
                  <a:pt x="318" y="3920"/>
                </a:lnTo>
                <a:lnTo>
                  <a:pt x="303" y="3848"/>
                </a:lnTo>
                <a:lnTo>
                  <a:pt x="288" y="3774"/>
                </a:lnTo>
                <a:lnTo>
                  <a:pt x="276" y="3700"/>
                </a:lnTo>
                <a:lnTo>
                  <a:pt x="265" y="3625"/>
                </a:lnTo>
                <a:lnTo>
                  <a:pt x="257" y="3549"/>
                </a:lnTo>
                <a:lnTo>
                  <a:pt x="250" y="3473"/>
                </a:lnTo>
                <a:lnTo>
                  <a:pt x="245" y="3397"/>
                </a:lnTo>
                <a:lnTo>
                  <a:pt x="242" y="3320"/>
                </a:lnTo>
                <a:lnTo>
                  <a:pt x="241" y="3243"/>
                </a:lnTo>
                <a:lnTo>
                  <a:pt x="241" y="3243"/>
                </a:lnTo>
                <a:lnTo>
                  <a:pt x="242" y="3166"/>
                </a:lnTo>
                <a:lnTo>
                  <a:pt x="245" y="3089"/>
                </a:lnTo>
                <a:lnTo>
                  <a:pt x="250" y="3013"/>
                </a:lnTo>
                <a:lnTo>
                  <a:pt x="257" y="2937"/>
                </a:lnTo>
                <a:lnTo>
                  <a:pt x="265" y="2861"/>
                </a:lnTo>
                <a:lnTo>
                  <a:pt x="276" y="2786"/>
                </a:lnTo>
                <a:lnTo>
                  <a:pt x="288" y="2712"/>
                </a:lnTo>
                <a:lnTo>
                  <a:pt x="303" y="2638"/>
                </a:lnTo>
                <a:lnTo>
                  <a:pt x="318" y="2566"/>
                </a:lnTo>
                <a:lnTo>
                  <a:pt x="335" y="2494"/>
                </a:lnTo>
                <a:lnTo>
                  <a:pt x="356" y="2423"/>
                </a:lnTo>
                <a:lnTo>
                  <a:pt x="376" y="2352"/>
                </a:lnTo>
                <a:lnTo>
                  <a:pt x="399" y="2282"/>
                </a:lnTo>
                <a:lnTo>
                  <a:pt x="423" y="2212"/>
                </a:lnTo>
                <a:lnTo>
                  <a:pt x="450" y="2143"/>
                </a:lnTo>
                <a:lnTo>
                  <a:pt x="477" y="2076"/>
                </a:lnTo>
                <a:lnTo>
                  <a:pt x="506" y="2008"/>
                </a:lnTo>
                <a:lnTo>
                  <a:pt x="538" y="1942"/>
                </a:lnTo>
                <a:lnTo>
                  <a:pt x="570" y="1877"/>
                </a:lnTo>
                <a:lnTo>
                  <a:pt x="604" y="1813"/>
                </a:lnTo>
                <a:lnTo>
                  <a:pt x="639" y="1749"/>
                </a:lnTo>
                <a:lnTo>
                  <a:pt x="676" y="1688"/>
                </a:lnTo>
                <a:lnTo>
                  <a:pt x="715" y="1626"/>
                </a:lnTo>
                <a:lnTo>
                  <a:pt x="755" y="1566"/>
                </a:lnTo>
                <a:lnTo>
                  <a:pt x="796" y="1506"/>
                </a:lnTo>
                <a:lnTo>
                  <a:pt x="839" y="1448"/>
                </a:lnTo>
                <a:lnTo>
                  <a:pt x="883" y="1390"/>
                </a:lnTo>
                <a:lnTo>
                  <a:pt x="928" y="1335"/>
                </a:lnTo>
                <a:lnTo>
                  <a:pt x="974" y="1279"/>
                </a:lnTo>
                <a:lnTo>
                  <a:pt x="1023" y="1225"/>
                </a:lnTo>
                <a:lnTo>
                  <a:pt x="1072" y="1172"/>
                </a:lnTo>
                <a:lnTo>
                  <a:pt x="1123" y="1122"/>
                </a:lnTo>
                <a:lnTo>
                  <a:pt x="1173" y="1071"/>
                </a:lnTo>
                <a:lnTo>
                  <a:pt x="1226" y="1022"/>
                </a:lnTo>
                <a:lnTo>
                  <a:pt x="1281" y="973"/>
                </a:lnTo>
                <a:lnTo>
                  <a:pt x="1336" y="928"/>
                </a:lnTo>
                <a:lnTo>
                  <a:pt x="1391" y="882"/>
                </a:lnTo>
                <a:lnTo>
                  <a:pt x="1449" y="838"/>
                </a:lnTo>
                <a:lnTo>
                  <a:pt x="1507" y="795"/>
                </a:lnTo>
                <a:lnTo>
                  <a:pt x="1568" y="754"/>
                </a:lnTo>
                <a:lnTo>
                  <a:pt x="1628" y="714"/>
                </a:lnTo>
                <a:lnTo>
                  <a:pt x="1689" y="676"/>
                </a:lnTo>
                <a:lnTo>
                  <a:pt x="1751" y="638"/>
                </a:lnTo>
                <a:lnTo>
                  <a:pt x="1815" y="604"/>
                </a:lnTo>
                <a:lnTo>
                  <a:pt x="1879" y="570"/>
                </a:lnTo>
                <a:lnTo>
                  <a:pt x="1944" y="537"/>
                </a:lnTo>
                <a:lnTo>
                  <a:pt x="2010" y="506"/>
                </a:lnTo>
                <a:lnTo>
                  <a:pt x="2078" y="477"/>
                </a:lnTo>
                <a:lnTo>
                  <a:pt x="2145" y="449"/>
                </a:lnTo>
                <a:lnTo>
                  <a:pt x="2214" y="423"/>
                </a:lnTo>
                <a:lnTo>
                  <a:pt x="2284" y="399"/>
                </a:lnTo>
                <a:lnTo>
                  <a:pt x="2354" y="376"/>
                </a:lnTo>
                <a:lnTo>
                  <a:pt x="2425" y="355"/>
                </a:lnTo>
                <a:lnTo>
                  <a:pt x="2496" y="335"/>
                </a:lnTo>
                <a:lnTo>
                  <a:pt x="2568" y="318"/>
                </a:lnTo>
                <a:lnTo>
                  <a:pt x="2641" y="302"/>
                </a:lnTo>
                <a:lnTo>
                  <a:pt x="2714" y="288"/>
                </a:lnTo>
                <a:lnTo>
                  <a:pt x="2789" y="276"/>
                </a:lnTo>
                <a:lnTo>
                  <a:pt x="2864" y="265"/>
                </a:lnTo>
                <a:lnTo>
                  <a:pt x="2940" y="257"/>
                </a:lnTo>
                <a:lnTo>
                  <a:pt x="3016" y="249"/>
                </a:lnTo>
                <a:lnTo>
                  <a:pt x="3092" y="245"/>
                </a:lnTo>
                <a:lnTo>
                  <a:pt x="3169" y="242"/>
                </a:lnTo>
                <a:lnTo>
                  <a:pt x="3246" y="241"/>
                </a:lnTo>
                <a:lnTo>
                  <a:pt x="3246" y="241"/>
                </a:lnTo>
                <a:lnTo>
                  <a:pt x="3323" y="242"/>
                </a:lnTo>
                <a:lnTo>
                  <a:pt x="3400" y="245"/>
                </a:lnTo>
                <a:lnTo>
                  <a:pt x="3476" y="249"/>
                </a:lnTo>
                <a:lnTo>
                  <a:pt x="3552" y="257"/>
                </a:lnTo>
                <a:lnTo>
                  <a:pt x="3628" y="265"/>
                </a:lnTo>
                <a:lnTo>
                  <a:pt x="3703" y="276"/>
                </a:lnTo>
                <a:lnTo>
                  <a:pt x="3778" y="288"/>
                </a:lnTo>
                <a:lnTo>
                  <a:pt x="3851" y="302"/>
                </a:lnTo>
                <a:lnTo>
                  <a:pt x="3924" y="318"/>
                </a:lnTo>
                <a:lnTo>
                  <a:pt x="3996" y="335"/>
                </a:lnTo>
                <a:lnTo>
                  <a:pt x="4067" y="355"/>
                </a:lnTo>
                <a:lnTo>
                  <a:pt x="4138" y="376"/>
                </a:lnTo>
                <a:lnTo>
                  <a:pt x="4208" y="399"/>
                </a:lnTo>
                <a:lnTo>
                  <a:pt x="4278" y="423"/>
                </a:lnTo>
                <a:lnTo>
                  <a:pt x="4347" y="449"/>
                </a:lnTo>
                <a:lnTo>
                  <a:pt x="4414" y="477"/>
                </a:lnTo>
                <a:lnTo>
                  <a:pt x="4482" y="506"/>
                </a:lnTo>
                <a:lnTo>
                  <a:pt x="4548" y="537"/>
                </a:lnTo>
                <a:lnTo>
                  <a:pt x="4613" y="570"/>
                </a:lnTo>
                <a:lnTo>
                  <a:pt x="4677" y="604"/>
                </a:lnTo>
                <a:lnTo>
                  <a:pt x="4741" y="638"/>
                </a:lnTo>
                <a:lnTo>
                  <a:pt x="4803" y="676"/>
                </a:lnTo>
                <a:lnTo>
                  <a:pt x="4864" y="714"/>
                </a:lnTo>
                <a:lnTo>
                  <a:pt x="4924" y="754"/>
                </a:lnTo>
                <a:lnTo>
                  <a:pt x="4985" y="795"/>
                </a:lnTo>
                <a:lnTo>
                  <a:pt x="5043" y="838"/>
                </a:lnTo>
                <a:lnTo>
                  <a:pt x="5101" y="882"/>
                </a:lnTo>
                <a:lnTo>
                  <a:pt x="5156" y="928"/>
                </a:lnTo>
                <a:lnTo>
                  <a:pt x="5211" y="973"/>
                </a:lnTo>
                <a:lnTo>
                  <a:pt x="5266" y="1022"/>
                </a:lnTo>
                <a:lnTo>
                  <a:pt x="5319" y="1071"/>
                </a:lnTo>
                <a:lnTo>
                  <a:pt x="5369" y="1122"/>
                </a:lnTo>
                <a:lnTo>
                  <a:pt x="5420" y="1172"/>
                </a:lnTo>
                <a:lnTo>
                  <a:pt x="5469" y="1225"/>
                </a:lnTo>
                <a:lnTo>
                  <a:pt x="5518" y="1279"/>
                </a:lnTo>
                <a:lnTo>
                  <a:pt x="5564" y="1335"/>
                </a:lnTo>
                <a:lnTo>
                  <a:pt x="5609" y="1390"/>
                </a:lnTo>
                <a:lnTo>
                  <a:pt x="5653" y="1448"/>
                </a:lnTo>
                <a:lnTo>
                  <a:pt x="5696" y="1506"/>
                </a:lnTo>
                <a:lnTo>
                  <a:pt x="5737" y="1566"/>
                </a:lnTo>
                <a:lnTo>
                  <a:pt x="5777" y="1626"/>
                </a:lnTo>
                <a:lnTo>
                  <a:pt x="5816" y="1688"/>
                </a:lnTo>
                <a:lnTo>
                  <a:pt x="5853" y="1749"/>
                </a:lnTo>
                <a:lnTo>
                  <a:pt x="5888" y="1813"/>
                </a:lnTo>
                <a:lnTo>
                  <a:pt x="5922" y="1877"/>
                </a:lnTo>
                <a:lnTo>
                  <a:pt x="5954" y="1942"/>
                </a:lnTo>
                <a:lnTo>
                  <a:pt x="5986" y="2008"/>
                </a:lnTo>
                <a:lnTo>
                  <a:pt x="6015" y="2076"/>
                </a:lnTo>
                <a:lnTo>
                  <a:pt x="6042" y="2143"/>
                </a:lnTo>
                <a:lnTo>
                  <a:pt x="6069" y="2212"/>
                </a:lnTo>
                <a:lnTo>
                  <a:pt x="6093" y="2282"/>
                </a:lnTo>
                <a:lnTo>
                  <a:pt x="6116" y="2352"/>
                </a:lnTo>
                <a:lnTo>
                  <a:pt x="6136" y="2423"/>
                </a:lnTo>
                <a:lnTo>
                  <a:pt x="6157" y="2494"/>
                </a:lnTo>
                <a:lnTo>
                  <a:pt x="6174" y="2566"/>
                </a:lnTo>
                <a:lnTo>
                  <a:pt x="6189" y="2638"/>
                </a:lnTo>
                <a:lnTo>
                  <a:pt x="6204" y="2712"/>
                </a:lnTo>
                <a:lnTo>
                  <a:pt x="6216" y="2786"/>
                </a:lnTo>
                <a:lnTo>
                  <a:pt x="6227" y="2861"/>
                </a:lnTo>
                <a:lnTo>
                  <a:pt x="6235" y="2937"/>
                </a:lnTo>
                <a:lnTo>
                  <a:pt x="6242" y="3013"/>
                </a:lnTo>
                <a:lnTo>
                  <a:pt x="6247" y="3089"/>
                </a:lnTo>
                <a:lnTo>
                  <a:pt x="6250" y="3166"/>
                </a:lnTo>
                <a:lnTo>
                  <a:pt x="6251" y="3243"/>
                </a:lnTo>
                <a:lnTo>
                  <a:pt x="6251" y="3243"/>
                </a:lnTo>
                <a:lnTo>
                  <a:pt x="6250" y="3320"/>
                </a:lnTo>
                <a:lnTo>
                  <a:pt x="6247" y="3397"/>
                </a:lnTo>
                <a:lnTo>
                  <a:pt x="6242" y="3473"/>
                </a:lnTo>
                <a:lnTo>
                  <a:pt x="6235" y="3549"/>
                </a:lnTo>
                <a:lnTo>
                  <a:pt x="6227" y="3625"/>
                </a:lnTo>
                <a:lnTo>
                  <a:pt x="6216" y="3700"/>
                </a:lnTo>
                <a:lnTo>
                  <a:pt x="6204" y="3774"/>
                </a:lnTo>
                <a:lnTo>
                  <a:pt x="6189" y="3848"/>
                </a:lnTo>
                <a:lnTo>
                  <a:pt x="6174" y="3920"/>
                </a:lnTo>
                <a:lnTo>
                  <a:pt x="6157" y="3992"/>
                </a:lnTo>
                <a:lnTo>
                  <a:pt x="6136" y="4063"/>
                </a:lnTo>
                <a:lnTo>
                  <a:pt x="6116" y="4134"/>
                </a:lnTo>
                <a:lnTo>
                  <a:pt x="6093" y="4204"/>
                </a:lnTo>
                <a:lnTo>
                  <a:pt x="6069" y="4274"/>
                </a:lnTo>
                <a:lnTo>
                  <a:pt x="6042" y="4343"/>
                </a:lnTo>
                <a:lnTo>
                  <a:pt x="6015" y="4410"/>
                </a:lnTo>
                <a:lnTo>
                  <a:pt x="5986" y="4478"/>
                </a:lnTo>
                <a:lnTo>
                  <a:pt x="5954" y="4544"/>
                </a:lnTo>
                <a:lnTo>
                  <a:pt x="5922" y="4609"/>
                </a:lnTo>
                <a:lnTo>
                  <a:pt x="5888" y="4673"/>
                </a:lnTo>
                <a:lnTo>
                  <a:pt x="5853" y="4737"/>
                </a:lnTo>
                <a:lnTo>
                  <a:pt x="5816" y="4798"/>
                </a:lnTo>
                <a:lnTo>
                  <a:pt x="5777" y="4860"/>
                </a:lnTo>
                <a:lnTo>
                  <a:pt x="5737" y="4920"/>
                </a:lnTo>
                <a:lnTo>
                  <a:pt x="5696" y="4980"/>
                </a:lnTo>
                <a:lnTo>
                  <a:pt x="5653" y="5038"/>
                </a:lnTo>
                <a:lnTo>
                  <a:pt x="5609" y="5096"/>
                </a:lnTo>
                <a:lnTo>
                  <a:pt x="5564" y="5151"/>
                </a:lnTo>
                <a:lnTo>
                  <a:pt x="5518" y="5207"/>
                </a:lnTo>
                <a:lnTo>
                  <a:pt x="5469" y="5261"/>
                </a:lnTo>
                <a:lnTo>
                  <a:pt x="5420" y="5314"/>
                </a:lnTo>
                <a:lnTo>
                  <a:pt x="5369" y="5364"/>
                </a:lnTo>
                <a:lnTo>
                  <a:pt x="5319" y="5415"/>
                </a:lnTo>
                <a:lnTo>
                  <a:pt x="5266" y="5464"/>
                </a:lnTo>
                <a:lnTo>
                  <a:pt x="5211" y="5513"/>
                </a:lnTo>
                <a:lnTo>
                  <a:pt x="5156" y="5558"/>
                </a:lnTo>
                <a:lnTo>
                  <a:pt x="5101" y="5604"/>
                </a:lnTo>
                <a:lnTo>
                  <a:pt x="5043" y="5648"/>
                </a:lnTo>
                <a:lnTo>
                  <a:pt x="4985" y="5691"/>
                </a:lnTo>
                <a:lnTo>
                  <a:pt x="4924" y="5732"/>
                </a:lnTo>
                <a:lnTo>
                  <a:pt x="4864" y="5772"/>
                </a:lnTo>
                <a:lnTo>
                  <a:pt x="4803" y="5810"/>
                </a:lnTo>
                <a:lnTo>
                  <a:pt x="4741" y="5848"/>
                </a:lnTo>
                <a:lnTo>
                  <a:pt x="4677" y="5882"/>
                </a:lnTo>
                <a:lnTo>
                  <a:pt x="4613" y="5916"/>
                </a:lnTo>
                <a:lnTo>
                  <a:pt x="4548" y="5949"/>
                </a:lnTo>
                <a:lnTo>
                  <a:pt x="4482" y="5980"/>
                </a:lnTo>
                <a:lnTo>
                  <a:pt x="4414" y="6009"/>
                </a:lnTo>
                <a:lnTo>
                  <a:pt x="4347" y="6037"/>
                </a:lnTo>
                <a:lnTo>
                  <a:pt x="4278" y="6063"/>
                </a:lnTo>
                <a:lnTo>
                  <a:pt x="4208" y="6087"/>
                </a:lnTo>
                <a:lnTo>
                  <a:pt x="4138" y="6110"/>
                </a:lnTo>
                <a:lnTo>
                  <a:pt x="4067" y="6131"/>
                </a:lnTo>
                <a:lnTo>
                  <a:pt x="3996" y="6151"/>
                </a:lnTo>
                <a:lnTo>
                  <a:pt x="3924" y="6168"/>
                </a:lnTo>
                <a:lnTo>
                  <a:pt x="3851" y="6184"/>
                </a:lnTo>
                <a:lnTo>
                  <a:pt x="3778" y="6198"/>
                </a:lnTo>
                <a:lnTo>
                  <a:pt x="3703" y="6210"/>
                </a:lnTo>
                <a:lnTo>
                  <a:pt x="3628" y="6221"/>
                </a:lnTo>
                <a:lnTo>
                  <a:pt x="3552" y="6229"/>
                </a:lnTo>
                <a:lnTo>
                  <a:pt x="3476" y="6237"/>
                </a:lnTo>
                <a:lnTo>
                  <a:pt x="3400" y="6241"/>
                </a:lnTo>
                <a:lnTo>
                  <a:pt x="3323" y="6244"/>
                </a:lnTo>
                <a:lnTo>
                  <a:pt x="3246" y="6245"/>
                </a:lnTo>
                <a:lnTo>
                  <a:pt x="3246" y="6245"/>
                </a:lnTo>
                <a:close/>
                <a:moveTo>
                  <a:pt x="2249" y="4409"/>
                </a:moveTo>
                <a:lnTo>
                  <a:pt x="4412" y="2248"/>
                </a:lnTo>
                <a:lnTo>
                  <a:pt x="4412" y="2248"/>
                </a:lnTo>
                <a:lnTo>
                  <a:pt x="4414" y="2247"/>
                </a:lnTo>
                <a:lnTo>
                  <a:pt x="5119" y="1542"/>
                </a:lnTo>
                <a:lnTo>
                  <a:pt x="5119" y="1542"/>
                </a:lnTo>
                <a:lnTo>
                  <a:pt x="5127" y="1534"/>
                </a:lnTo>
                <a:lnTo>
                  <a:pt x="5134" y="1523"/>
                </a:lnTo>
                <a:lnTo>
                  <a:pt x="5140" y="1513"/>
                </a:lnTo>
                <a:lnTo>
                  <a:pt x="5145" y="1502"/>
                </a:lnTo>
                <a:lnTo>
                  <a:pt x="5149" y="1491"/>
                </a:lnTo>
                <a:lnTo>
                  <a:pt x="5152" y="1479"/>
                </a:lnTo>
                <a:lnTo>
                  <a:pt x="5154" y="1469"/>
                </a:lnTo>
                <a:lnTo>
                  <a:pt x="5155" y="1456"/>
                </a:lnTo>
                <a:lnTo>
                  <a:pt x="5154" y="1446"/>
                </a:lnTo>
                <a:lnTo>
                  <a:pt x="5152" y="1434"/>
                </a:lnTo>
                <a:lnTo>
                  <a:pt x="5149" y="1423"/>
                </a:lnTo>
                <a:lnTo>
                  <a:pt x="5145" y="1412"/>
                </a:lnTo>
                <a:lnTo>
                  <a:pt x="5140" y="1401"/>
                </a:lnTo>
                <a:lnTo>
                  <a:pt x="5134" y="1390"/>
                </a:lnTo>
                <a:lnTo>
                  <a:pt x="5127" y="1381"/>
                </a:lnTo>
                <a:lnTo>
                  <a:pt x="5119" y="1372"/>
                </a:lnTo>
                <a:lnTo>
                  <a:pt x="5119" y="1372"/>
                </a:lnTo>
                <a:lnTo>
                  <a:pt x="5110" y="1364"/>
                </a:lnTo>
                <a:lnTo>
                  <a:pt x="5101" y="1356"/>
                </a:lnTo>
                <a:lnTo>
                  <a:pt x="5090" y="1350"/>
                </a:lnTo>
                <a:lnTo>
                  <a:pt x="5079" y="1346"/>
                </a:lnTo>
                <a:lnTo>
                  <a:pt x="5068" y="1342"/>
                </a:lnTo>
                <a:lnTo>
                  <a:pt x="5057" y="1338"/>
                </a:lnTo>
                <a:lnTo>
                  <a:pt x="5045" y="1337"/>
                </a:lnTo>
                <a:lnTo>
                  <a:pt x="5034" y="1336"/>
                </a:lnTo>
                <a:lnTo>
                  <a:pt x="5022" y="1337"/>
                </a:lnTo>
                <a:lnTo>
                  <a:pt x="5011" y="1338"/>
                </a:lnTo>
                <a:lnTo>
                  <a:pt x="4999" y="1342"/>
                </a:lnTo>
                <a:lnTo>
                  <a:pt x="4988" y="1346"/>
                </a:lnTo>
                <a:lnTo>
                  <a:pt x="4978" y="1350"/>
                </a:lnTo>
                <a:lnTo>
                  <a:pt x="4968" y="1356"/>
                </a:lnTo>
                <a:lnTo>
                  <a:pt x="4957" y="1364"/>
                </a:lnTo>
                <a:lnTo>
                  <a:pt x="4949" y="1372"/>
                </a:lnTo>
                <a:lnTo>
                  <a:pt x="4301" y="2018"/>
                </a:lnTo>
                <a:lnTo>
                  <a:pt x="4301" y="2018"/>
                </a:lnTo>
                <a:lnTo>
                  <a:pt x="4238" y="1993"/>
                </a:lnTo>
                <a:lnTo>
                  <a:pt x="4176" y="1967"/>
                </a:lnTo>
                <a:lnTo>
                  <a:pt x="4112" y="1946"/>
                </a:lnTo>
                <a:lnTo>
                  <a:pt x="4048" y="1924"/>
                </a:lnTo>
                <a:lnTo>
                  <a:pt x="3983" y="1905"/>
                </a:lnTo>
                <a:lnTo>
                  <a:pt x="3918" y="1887"/>
                </a:lnTo>
                <a:lnTo>
                  <a:pt x="3853" y="1871"/>
                </a:lnTo>
                <a:lnTo>
                  <a:pt x="3786" y="1856"/>
                </a:lnTo>
                <a:lnTo>
                  <a:pt x="3720" y="1844"/>
                </a:lnTo>
                <a:lnTo>
                  <a:pt x="3654" y="1832"/>
                </a:lnTo>
                <a:lnTo>
                  <a:pt x="3586" y="1824"/>
                </a:lnTo>
                <a:lnTo>
                  <a:pt x="3519" y="1815"/>
                </a:lnTo>
                <a:lnTo>
                  <a:pt x="3451" y="1811"/>
                </a:lnTo>
                <a:lnTo>
                  <a:pt x="3383" y="1806"/>
                </a:lnTo>
                <a:lnTo>
                  <a:pt x="3315" y="1803"/>
                </a:lnTo>
                <a:lnTo>
                  <a:pt x="3246" y="1802"/>
                </a:lnTo>
                <a:lnTo>
                  <a:pt x="3246" y="1802"/>
                </a:lnTo>
                <a:lnTo>
                  <a:pt x="3201" y="1802"/>
                </a:lnTo>
                <a:lnTo>
                  <a:pt x="3156" y="1803"/>
                </a:lnTo>
                <a:lnTo>
                  <a:pt x="3111" y="1806"/>
                </a:lnTo>
                <a:lnTo>
                  <a:pt x="3066" y="1808"/>
                </a:lnTo>
                <a:lnTo>
                  <a:pt x="3022" y="1812"/>
                </a:lnTo>
                <a:lnTo>
                  <a:pt x="2977" y="1815"/>
                </a:lnTo>
                <a:lnTo>
                  <a:pt x="2932" y="1820"/>
                </a:lnTo>
                <a:lnTo>
                  <a:pt x="2888" y="1826"/>
                </a:lnTo>
                <a:lnTo>
                  <a:pt x="2843" y="1832"/>
                </a:lnTo>
                <a:lnTo>
                  <a:pt x="2800" y="1840"/>
                </a:lnTo>
                <a:lnTo>
                  <a:pt x="2755" y="1847"/>
                </a:lnTo>
                <a:lnTo>
                  <a:pt x="2712" y="1855"/>
                </a:lnTo>
                <a:lnTo>
                  <a:pt x="2667" y="1865"/>
                </a:lnTo>
                <a:lnTo>
                  <a:pt x="2624" y="1874"/>
                </a:lnTo>
                <a:lnTo>
                  <a:pt x="2580" y="1885"/>
                </a:lnTo>
                <a:lnTo>
                  <a:pt x="2537" y="1897"/>
                </a:lnTo>
                <a:lnTo>
                  <a:pt x="2495" y="1909"/>
                </a:lnTo>
                <a:lnTo>
                  <a:pt x="2451" y="1921"/>
                </a:lnTo>
                <a:lnTo>
                  <a:pt x="2409" y="1935"/>
                </a:lnTo>
                <a:lnTo>
                  <a:pt x="2367" y="1949"/>
                </a:lnTo>
                <a:lnTo>
                  <a:pt x="2325" y="1964"/>
                </a:lnTo>
                <a:lnTo>
                  <a:pt x="2283" y="1979"/>
                </a:lnTo>
                <a:lnTo>
                  <a:pt x="2240" y="1996"/>
                </a:lnTo>
                <a:lnTo>
                  <a:pt x="2199" y="2013"/>
                </a:lnTo>
                <a:lnTo>
                  <a:pt x="2158" y="2031"/>
                </a:lnTo>
                <a:lnTo>
                  <a:pt x="2117" y="2049"/>
                </a:lnTo>
                <a:lnTo>
                  <a:pt x="2076" y="2068"/>
                </a:lnTo>
                <a:lnTo>
                  <a:pt x="2037" y="2088"/>
                </a:lnTo>
                <a:lnTo>
                  <a:pt x="1997" y="2108"/>
                </a:lnTo>
                <a:lnTo>
                  <a:pt x="1957" y="2129"/>
                </a:lnTo>
                <a:lnTo>
                  <a:pt x="1917" y="2150"/>
                </a:lnTo>
                <a:lnTo>
                  <a:pt x="1879" y="2173"/>
                </a:lnTo>
                <a:lnTo>
                  <a:pt x="1879" y="2173"/>
                </a:lnTo>
                <a:lnTo>
                  <a:pt x="1840" y="2196"/>
                </a:lnTo>
                <a:lnTo>
                  <a:pt x="1801" y="2220"/>
                </a:lnTo>
                <a:lnTo>
                  <a:pt x="1764" y="2244"/>
                </a:lnTo>
                <a:lnTo>
                  <a:pt x="1727" y="2270"/>
                </a:lnTo>
                <a:lnTo>
                  <a:pt x="1689" y="2295"/>
                </a:lnTo>
                <a:lnTo>
                  <a:pt x="1653" y="2320"/>
                </a:lnTo>
                <a:lnTo>
                  <a:pt x="1617" y="2348"/>
                </a:lnTo>
                <a:lnTo>
                  <a:pt x="1582" y="2374"/>
                </a:lnTo>
                <a:lnTo>
                  <a:pt x="1547" y="2402"/>
                </a:lnTo>
                <a:lnTo>
                  <a:pt x="1512" y="2431"/>
                </a:lnTo>
                <a:lnTo>
                  <a:pt x="1478" y="2460"/>
                </a:lnTo>
                <a:lnTo>
                  <a:pt x="1445" y="2489"/>
                </a:lnTo>
                <a:lnTo>
                  <a:pt x="1412" y="2519"/>
                </a:lnTo>
                <a:lnTo>
                  <a:pt x="1379" y="2550"/>
                </a:lnTo>
                <a:lnTo>
                  <a:pt x="1347" y="2580"/>
                </a:lnTo>
                <a:lnTo>
                  <a:pt x="1316" y="2613"/>
                </a:lnTo>
                <a:lnTo>
                  <a:pt x="1284" y="2644"/>
                </a:lnTo>
                <a:lnTo>
                  <a:pt x="1254" y="2677"/>
                </a:lnTo>
                <a:lnTo>
                  <a:pt x="1224" y="2711"/>
                </a:lnTo>
                <a:lnTo>
                  <a:pt x="1195" y="2744"/>
                </a:lnTo>
                <a:lnTo>
                  <a:pt x="1166" y="2778"/>
                </a:lnTo>
                <a:lnTo>
                  <a:pt x="1137" y="2813"/>
                </a:lnTo>
                <a:lnTo>
                  <a:pt x="1109" y="2848"/>
                </a:lnTo>
                <a:lnTo>
                  <a:pt x="1083" y="2884"/>
                </a:lnTo>
                <a:lnTo>
                  <a:pt x="1056" y="2920"/>
                </a:lnTo>
                <a:lnTo>
                  <a:pt x="1030" y="2956"/>
                </a:lnTo>
                <a:lnTo>
                  <a:pt x="1004" y="2994"/>
                </a:lnTo>
                <a:lnTo>
                  <a:pt x="980" y="3031"/>
                </a:lnTo>
                <a:lnTo>
                  <a:pt x="955" y="3068"/>
                </a:lnTo>
                <a:lnTo>
                  <a:pt x="932" y="3107"/>
                </a:lnTo>
                <a:lnTo>
                  <a:pt x="909" y="3145"/>
                </a:lnTo>
                <a:lnTo>
                  <a:pt x="886" y="3184"/>
                </a:lnTo>
                <a:lnTo>
                  <a:pt x="886" y="3184"/>
                </a:lnTo>
                <a:lnTo>
                  <a:pt x="880" y="3198"/>
                </a:lnTo>
                <a:lnTo>
                  <a:pt x="875" y="3213"/>
                </a:lnTo>
                <a:lnTo>
                  <a:pt x="872" y="3227"/>
                </a:lnTo>
                <a:lnTo>
                  <a:pt x="872" y="3243"/>
                </a:lnTo>
                <a:lnTo>
                  <a:pt x="872" y="3259"/>
                </a:lnTo>
                <a:lnTo>
                  <a:pt x="875" y="3273"/>
                </a:lnTo>
                <a:lnTo>
                  <a:pt x="880" y="3288"/>
                </a:lnTo>
                <a:lnTo>
                  <a:pt x="886" y="3302"/>
                </a:lnTo>
                <a:lnTo>
                  <a:pt x="886" y="3302"/>
                </a:lnTo>
                <a:lnTo>
                  <a:pt x="913" y="3348"/>
                </a:lnTo>
                <a:lnTo>
                  <a:pt x="941" y="3395"/>
                </a:lnTo>
                <a:lnTo>
                  <a:pt x="969" y="3439"/>
                </a:lnTo>
                <a:lnTo>
                  <a:pt x="998" y="3484"/>
                </a:lnTo>
                <a:lnTo>
                  <a:pt x="1029" y="3529"/>
                </a:lnTo>
                <a:lnTo>
                  <a:pt x="1060" y="3572"/>
                </a:lnTo>
                <a:lnTo>
                  <a:pt x="1091" y="3615"/>
                </a:lnTo>
                <a:lnTo>
                  <a:pt x="1124" y="3656"/>
                </a:lnTo>
                <a:lnTo>
                  <a:pt x="1158" y="3698"/>
                </a:lnTo>
                <a:lnTo>
                  <a:pt x="1193" y="3739"/>
                </a:lnTo>
                <a:lnTo>
                  <a:pt x="1227" y="3779"/>
                </a:lnTo>
                <a:lnTo>
                  <a:pt x="1264" y="3819"/>
                </a:lnTo>
                <a:lnTo>
                  <a:pt x="1300" y="3857"/>
                </a:lnTo>
                <a:lnTo>
                  <a:pt x="1337" y="3896"/>
                </a:lnTo>
                <a:lnTo>
                  <a:pt x="1376" y="3933"/>
                </a:lnTo>
                <a:lnTo>
                  <a:pt x="1414" y="3969"/>
                </a:lnTo>
                <a:lnTo>
                  <a:pt x="1414" y="3969"/>
                </a:lnTo>
                <a:lnTo>
                  <a:pt x="1477" y="4025"/>
                </a:lnTo>
                <a:lnTo>
                  <a:pt x="1542" y="4079"/>
                </a:lnTo>
                <a:lnTo>
                  <a:pt x="1609" y="4131"/>
                </a:lnTo>
                <a:lnTo>
                  <a:pt x="1676" y="4180"/>
                </a:lnTo>
                <a:lnTo>
                  <a:pt x="1745" y="4228"/>
                </a:lnTo>
                <a:lnTo>
                  <a:pt x="1815" y="4273"/>
                </a:lnTo>
                <a:lnTo>
                  <a:pt x="1887" y="4316"/>
                </a:lnTo>
                <a:lnTo>
                  <a:pt x="1961" y="4357"/>
                </a:lnTo>
                <a:lnTo>
                  <a:pt x="1373" y="4944"/>
                </a:lnTo>
                <a:lnTo>
                  <a:pt x="1373" y="4944"/>
                </a:lnTo>
                <a:lnTo>
                  <a:pt x="1365" y="4952"/>
                </a:lnTo>
                <a:lnTo>
                  <a:pt x="1358" y="4963"/>
                </a:lnTo>
                <a:lnTo>
                  <a:pt x="1352" y="4973"/>
                </a:lnTo>
                <a:lnTo>
                  <a:pt x="1347" y="4984"/>
                </a:lnTo>
                <a:lnTo>
                  <a:pt x="1343" y="4995"/>
                </a:lnTo>
                <a:lnTo>
                  <a:pt x="1340" y="5007"/>
                </a:lnTo>
                <a:lnTo>
                  <a:pt x="1338" y="5017"/>
                </a:lnTo>
                <a:lnTo>
                  <a:pt x="1337" y="5030"/>
                </a:lnTo>
                <a:lnTo>
                  <a:pt x="1338" y="5040"/>
                </a:lnTo>
                <a:lnTo>
                  <a:pt x="1340" y="5052"/>
                </a:lnTo>
                <a:lnTo>
                  <a:pt x="1343" y="5063"/>
                </a:lnTo>
                <a:lnTo>
                  <a:pt x="1347" y="5074"/>
                </a:lnTo>
                <a:lnTo>
                  <a:pt x="1352" y="5085"/>
                </a:lnTo>
                <a:lnTo>
                  <a:pt x="1358" y="5096"/>
                </a:lnTo>
                <a:lnTo>
                  <a:pt x="1365" y="5105"/>
                </a:lnTo>
                <a:lnTo>
                  <a:pt x="1373" y="5114"/>
                </a:lnTo>
                <a:lnTo>
                  <a:pt x="1373" y="5114"/>
                </a:lnTo>
                <a:lnTo>
                  <a:pt x="1382" y="5122"/>
                </a:lnTo>
                <a:lnTo>
                  <a:pt x="1391" y="5130"/>
                </a:lnTo>
                <a:lnTo>
                  <a:pt x="1402" y="5136"/>
                </a:lnTo>
                <a:lnTo>
                  <a:pt x="1413" y="5140"/>
                </a:lnTo>
                <a:lnTo>
                  <a:pt x="1424" y="5144"/>
                </a:lnTo>
                <a:lnTo>
                  <a:pt x="1435" y="5148"/>
                </a:lnTo>
                <a:lnTo>
                  <a:pt x="1447" y="5149"/>
                </a:lnTo>
                <a:lnTo>
                  <a:pt x="1458" y="5150"/>
                </a:lnTo>
                <a:lnTo>
                  <a:pt x="1458" y="5150"/>
                </a:lnTo>
                <a:lnTo>
                  <a:pt x="1470" y="5149"/>
                </a:lnTo>
                <a:lnTo>
                  <a:pt x="1481" y="5148"/>
                </a:lnTo>
                <a:lnTo>
                  <a:pt x="1493" y="5144"/>
                </a:lnTo>
                <a:lnTo>
                  <a:pt x="1504" y="5140"/>
                </a:lnTo>
                <a:lnTo>
                  <a:pt x="1514" y="5136"/>
                </a:lnTo>
                <a:lnTo>
                  <a:pt x="1524" y="5130"/>
                </a:lnTo>
                <a:lnTo>
                  <a:pt x="1535" y="5122"/>
                </a:lnTo>
                <a:lnTo>
                  <a:pt x="1543" y="5114"/>
                </a:lnTo>
                <a:lnTo>
                  <a:pt x="2248" y="4410"/>
                </a:lnTo>
                <a:lnTo>
                  <a:pt x="2248" y="4410"/>
                </a:lnTo>
                <a:lnTo>
                  <a:pt x="2249" y="4409"/>
                </a:lnTo>
                <a:lnTo>
                  <a:pt x="2249" y="4409"/>
                </a:lnTo>
                <a:close/>
                <a:moveTo>
                  <a:pt x="2667" y="3243"/>
                </a:moveTo>
                <a:lnTo>
                  <a:pt x="2667" y="3243"/>
                </a:lnTo>
                <a:lnTo>
                  <a:pt x="2667" y="3213"/>
                </a:lnTo>
                <a:lnTo>
                  <a:pt x="2670" y="3184"/>
                </a:lnTo>
                <a:lnTo>
                  <a:pt x="2673" y="3155"/>
                </a:lnTo>
                <a:lnTo>
                  <a:pt x="2679" y="3126"/>
                </a:lnTo>
                <a:lnTo>
                  <a:pt x="2685" y="3098"/>
                </a:lnTo>
                <a:lnTo>
                  <a:pt x="2693" y="3071"/>
                </a:lnTo>
                <a:lnTo>
                  <a:pt x="2702" y="3044"/>
                </a:lnTo>
                <a:lnTo>
                  <a:pt x="2713" y="3018"/>
                </a:lnTo>
                <a:lnTo>
                  <a:pt x="2724" y="2992"/>
                </a:lnTo>
                <a:lnTo>
                  <a:pt x="2737" y="2967"/>
                </a:lnTo>
                <a:lnTo>
                  <a:pt x="2750" y="2943"/>
                </a:lnTo>
                <a:lnTo>
                  <a:pt x="2766" y="2920"/>
                </a:lnTo>
                <a:lnTo>
                  <a:pt x="2782" y="2897"/>
                </a:lnTo>
                <a:lnTo>
                  <a:pt x="2800" y="2876"/>
                </a:lnTo>
                <a:lnTo>
                  <a:pt x="2818" y="2854"/>
                </a:lnTo>
                <a:lnTo>
                  <a:pt x="2837" y="2835"/>
                </a:lnTo>
                <a:lnTo>
                  <a:pt x="2857" y="2815"/>
                </a:lnTo>
                <a:lnTo>
                  <a:pt x="2878" y="2797"/>
                </a:lnTo>
                <a:lnTo>
                  <a:pt x="2900" y="2779"/>
                </a:lnTo>
                <a:lnTo>
                  <a:pt x="2923" y="2764"/>
                </a:lnTo>
                <a:lnTo>
                  <a:pt x="2946" y="2748"/>
                </a:lnTo>
                <a:lnTo>
                  <a:pt x="2970" y="2735"/>
                </a:lnTo>
                <a:lnTo>
                  <a:pt x="2995" y="2721"/>
                </a:lnTo>
                <a:lnTo>
                  <a:pt x="3021" y="2711"/>
                </a:lnTo>
                <a:lnTo>
                  <a:pt x="3047" y="2700"/>
                </a:lnTo>
                <a:lnTo>
                  <a:pt x="3074" y="2690"/>
                </a:lnTo>
                <a:lnTo>
                  <a:pt x="3101" y="2683"/>
                </a:lnTo>
                <a:lnTo>
                  <a:pt x="3129" y="2677"/>
                </a:lnTo>
                <a:lnTo>
                  <a:pt x="3158" y="2671"/>
                </a:lnTo>
                <a:lnTo>
                  <a:pt x="3187" y="2667"/>
                </a:lnTo>
                <a:lnTo>
                  <a:pt x="3216" y="2665"/>
                </a:lnTo>
                <a:lnTo>
                  <a:pt x="3246" y="2665"/>
                </a:lnTo>
                <a:lnTo>
                  <a:pt x="3246" y="2665"/>
                </a:lnTo>
                <a:lnTo>
                  <a:pt x="3268" y="2665"/>
                </a:lnTo>
                <a:lnTo>
                  <a:pt x="3288" y="2666"/>
                </a:lnTo>
                <a:lnTo>
                  <a:pt x="3310" y="2668"/>
                </a:lnTo>
                <a:lnTo>
                  <a:pt x="3330" y="2671"/>
                </a:lnTo>
                <a:lnTo>
                  <a:pt x="3351" y="2674"/>
                </a:lnTo>
                <a:lnTo>
                  <a:pt x="3371" y="2678"/>
                </a:lnTo>
                <a:lnTo>
                  <a:pt x="3392" y="2683"/>
                </a:lnTo>
                <a:lnTo>
                  <a:pt x="3412" y="2689"/>
                </a:lnTo>
                <a:lnTo>
                  <a:pt x="3432" y="2695"/>
                </a:lnTo>
                <a:lnTo>
                  <a:pt x="3451" y="2702"/>
                </a:lnTo>
                <a:lnTo>
                  <a:pt x="3470" y="2709"/>
                </a:lnTo>
                <a:lnTo>
                  <a:pt x="3490" y="2718"/>
                </a:lnTo>
                <a:lnTo>
                  <a:pt x="3508" y="2726"/>
                </a:lnTo>
                <a:lnTo>
                  <a:pt x="3526" y="2736"/>
                </a:lnTo>
                <a:lnTo>
                  <a:pt x="3544" y="2747"/>
                </a:lnTo>
                <a:lnTo>
                  <a:pt x="3562" y="2758"/>
                </a:lnTo>
                <a:lnTo>
                  <a:pt x="2760" y="3559"/>
                </a:lnTo>
                <a:lnTo>
                  <a:pt x="2760" y="3559"/>
                </a:lnTo>
                <a:lnTo>
                  <a:pt x="2749" y="3541"/>
                </a:lnTo>
                <a:lnTo>
                  <a:pt x="2738" y="3522"/>
                </a:lnTo>
                <a:lnTo>
                  <a:pt x="2729" y="3504"/>
                </a:lnTo>
                <a:lnTo>
                  <a:pt x="2720" y="3486"/>
                </a:lnTo>
                <a:lnTo>
                  <a:pt x="2712" y="3467"/>
                </a:lnTo>
                <a:lnTo>
                  <a:pt x="2705" y="3448"/>
                </a:lnTo>
                <a:lnTo>
                  <a:pt x="2697" y="3429"/>
                </a:lnTo>
                <a:lnTo>
                  <a:pt x="2691" y="3409"/>
                </a:lnTo>
                <a:lnTo>
                  <a:pt x="2685" y="3389"/>
                </a:lnTo>
                <a:lnTo>
                  <a:pt x="2680" y="3368"/>
                </a:lnTo>
                <a:lnTo>
                  <a:pt x="2677" y="3348"/>
                </a:lnTo>
                <a:lnTo>
                  <a:pt x="2673" y="3327"/>
                </a:lnTo>
                <a:lnTo>
                  <a:pt x="2671" y="3307"/>
                </a:lnTo>
                <a:lnTo>
                  <a:pt x="2668" y="3285"/>
                </a:lnTo>
                <a:lnTo>
                  <a:pt x="2667" y="3265"/>
                </a:lnTo>
                <a:lnTo>
                  <a:pt x="2667" y="3243"/>
                </a:lnTo>
                <a:lnTo>
                  <a:pt x="2667" y="3243"/>
                </a:lnTo>
                <a:close/>
                <a:moveTo>
                  <a:pt x="1131" y="3243"/>
                </a:moveTo>
                <a:lnTo>
                  <a:pt x="1131" y="3243"/>
                </a:lnTo>
                <a:lnTo>
                  <a:pt x="1173" y="3174"/>
                </a:lnTo>
                <a:lnTo>
                  <a:pt x="1218" y="3107"/>
                </a:lnTo>
                <a:lnTo>
                  <a:pt x="1265" y="3042"/>
                </a:lnTo>
                <a:lnTo>
                  <a:pt x="1313" y="2978"/>
                </a:lnTo>
                <a:lnTo>
                  <a:pt x="1364" y="2917"/>
                </a:lnTo>
                <a:lnTo>
                  <a:pt x="1417" y="2856"/>
                </a:lnTo>
                <a:lnTo>
                  <a:pt x="1471" y="2798"/>
                </a:lnTo>
                <a:lnTo>
                  <a:pt x="1527" y="2743"/>
                </a:lnTo>
                <a:lnTo>
                  <a:pt x="1584" y="2689"/>
                </a:lnTo>
                <a:lnTo>
                  <a:pt x="1643" y="2636"/>
                </a:lnTo>
                <a:lnTo>
                  <a:pt x="1704" y="2585"/>
                </a:lnTo>
                <a:lnTo>
                  <a:pt x="1766" y="2537"/>
                </a:lnTo>
                <a:lnTo>
                  <a:pt x="1830" y="2491"/>
                </a:lnTo>
                <a:lnTo>
                  <a:pt x="1896" y="2447"/>
                </a:lnTo>
                <a:lnTo>
                  <a:pt x="1962" y="2405"/>
                </a:lnTo>
                <a:lnTo>
                  <a:pt x="2029" y="2365"/>
                </a:lnTo>
                <a:lnTo>
                  <a:pt x="2098" y="2327"/>
                </a:lnTo>
                <a:lnTo>
                  <a:pt x="2169" y="2291"/>
                </a:lnTo>
                <a:lnTo>
                  <a:pt x="2240" y="2259"/>
                </a:lnTo>
                <a:lnTo>
                  <a:pt x="2313" y="2227"/>
                </a:lnTo>
                <a:lnTo>
                  <a:pt x="2386" y="2199"/>
                </a:lnTo>
                <a:lnTo>
                  <a:pt x="2460" y="2172"/>
                </a:lnTo>
                <a:lnTo>
                  <a:pt x="2536" y="2148"/>
                </a:lnTo>
                <a:lnTo>
                  <a:pt x="2612" y="2126"/>
                </a:lnTo>
                <a:lnTo>
                  <a:pt x="2689" y="2107"/>
                </a:lnTo>
                <a:lnTo>
                  <a:pt x="2766" y="2090"/>
                </a:lnTo>
                <a:lnTo>
                  <a:pt x="2846" y="2076"/>
                </a:lnTo>
                <a:lnTo>
                  <a:pt x="2924" y="2065"/>
                </a:lnTo>
                <a:lnTo>
                  <a:pt x="3004" y="2055"/>
                </a:lnTo>
                <a:lnTo>
                  <a:pt x="3084" y="2049"/>
                </a:lnTo>
                <a:lnTo>
                  <a:pt x="3165" y="2044"/>
                </a:lnTo>
                <a:lnTo>
                  <a:pt x="3246" y="2043"/>
                </a:lnTo>
                <a:lnTo>
                  <a:pt x="3246" y="2043"/>
                </a:lnTo>
                <a:lnTo>
                  <a:pt x="3303" y="2044"/>
                </a:lnTo>
                <a:lnTo>
                  <a:pt x="3358" y="2046"/>
                </a:lnTo>
                <a:lnTo>
                  <a:pt x="3415" y="2049"/>
                </a:lnTo>
                <a:lnTo>
                  <a:pt x="3470" y="2053"/>
                </a:lnTo>
                <a:lnTo>
                  <a:pt x="3526" y="2059"/>
                </a:lnTo>
                <a:lnTo>
                  <a:pt x="3581" y="2066"/>
                </a:lnTo>
                <a:lnTo>
                  <a:pt x="3635" y="2074"/>
                </a:lnTo>
                <a:lnTo>
                  <a:pt x="3690" y="2083"/>
                </a:lnTo>
                <a:lnTo>
                  <a:pt x="3745" y="2094"/>
                </a:lnTo>
                <a:lnTo>
                  <a:pt x="3798" y="2106"/>
                </a:lnTo>
                <a:lnTo>
                  <a:pt x="3853" y="2119"/>
                </a:lnTo>
                <a:lnTo>
                  <a:pt x="3906" y="2133"/>
                </a:lnTo>
                <a:lnTo>
                  <a:pt x="3959" y="2149"/>
                </a:lnTo>
                <a:lnTo>
                  <a:pt x="4012" y="2166"/>
                </a:lnTo>
                <a:lnTo>
                  <a:pt x="4065" y="2184"/>
                </a:lnTo>
                <a:lnTo>
                  <a:pt x="4117" y="2203"/>
                </a:lnTo>
                <a:lnTo>
                  <a:pt x="3734" y="2584"/>
                </a:lnTo>
                <a:lnTo>
                  <a:pt x="3734" y="2584"/>
                </a:lnTo>
                <a:lnTo>
                  <a:pt x="3708" y="2566"/>
                </a:lnTo>
                <a:lnTo>
                  <a:pt x="3681" y="2548"/>
                </a:lnTo>
                <a:lnTo>
                  <a:pt x="3652" y="2531"/>
                </a:lnTo>
                <a:lnTo>
                  <a:pt x="3625" y="2515"/>
                </a:lnTo>
                <a:lnTo>
                  <a:pt x="3596" y="2501"/>
                </a:lnTo>
                <a:lnTo>
                  <a:pt x="3566" y="2488"/>
                </a:lnTo>
                <a:lnTo>
                  <a:pt x="3535" y="2476"/>
                </a:lnTo>
                <a:lnTo>
                  <a:pt x="3505" y="2465"/>
                </a:lnTo>
                <a:lnTo>
                  <a:pt x="3474" y="2455"/>
                </a:lnTo>
                <a:lnTo>
                  <a:pt x="3443" y="2447"/>
                </a:lnTo>
                <a:lnTo>
                  <a:pt x="3411" y="2439"/>
                </a:lnTo>
                <a:lnTo>
                  <a:pt x="3379" y="2435"/>
                </a:lnTo>
                <a:lnTo>
                  <a:pt x="3346" y="2430"/>
                </a:lnTo>
                <a:lnTo>
                  <a:pt x="3312" y="2426"/>
                </a:lnTo>
                <a:lnTo>
                  <a:pt x="3280" y="2424"/>
                </a:lnTo>
                <a:lnTo>
                  <a:pt x="3246" y="2424"/>
                </a:lnTo>
                <a:lnTo>
                  <a:pt x="3246" y="2424"/>
                </a:lnTo>
                <a:lnTo>
                  <a:pt x="3205" y="2425"/>
                </a:lnTo>
                <a:lnTo>
                  <a:pt x="3164" y="2427"/>
                </a:lnTo>
                <a:lnTo>
                  <a:pt x="3124" y="2432"/>
                </a:lnTo>
                <a:lnTo>
                  <a:pt x="3084" y="2439"/>
                </a:lnTo>
                <a:lnTo>
                  <a:pt x="3046" y="2448"/>
                </a:lnTo>
                <a:lnTo>
                  <a:pt x="3007" y="2459"/>
                </a:lnTo>
                <a:lnTo>
                  <a:pt x="2969" y="2471"/>
                </a:lnTo>
                <a:lnTo>
                  <a:pt x="2931" y="2485"/>
                </a:lnTo>
                <a:lnTo>
                  <a:pt x="2895" y="2502"/>
                </a:lnTo>
                <a:lnTo>
                  <a:pt x="2859" y="2519"/>
                </a:lnTo>
                <a:lnTo>
                  <a:pt x="2825" y="2539"/>
                </a:lnTo>
                <a:lnTo>
                  <a:pt x="2791" y="2561"/>
                </a:lnTo>
                <a:lnTo>
                  <a:pt x="2758" y="2584"/>
                </a:lnTo>
                <a:lnTo>
                  <a:pt x="2726" y="2608"/>
                </a:lnTo>
                <a:lnTo>
                  <a:pt x="2695" y="2635"/>
                </a:lnTo>
                <a:lnTo>
                  <a:pt x="2666" y="2664"/>
                </a:lnTo>
                <a:lnTo>
                  <a:pt x="2666" y="2664"/>
                </a:lnTo>
                <a:lnTo>
                  <a:pt x="2637" y="2692"/>
                </a:lnTo>
                <a:lnTo>
                  <a:pt x="2611" y="2724"/>
                </a:lnTo>
                <a:lnTo>
                  <a:pt x="2586" y="2755"/>
                </a:lnTo>
                <a:lnTo>
                  <a:pt x="2564" y="2789"/>
                </a:lnTo>
                <a:lnTo>
                  <a:pt x="2542" y="2823"/>
                </a:lnTo>
                <a:lnTo>
                  <a:pt x="2521" y="2856"/>
                </a:lnTo>
                <a:lnTo>
                  <a:pt x="2504" y="2892"/>
                </a:lnTo>
                <a:lnTo>
                  <a:pt x="2488" y="2929"/>
                </a:lnTo>
                <a:lnTo>
                  <a:pt x="2473" y="2966"/>
                </a:lnTo>
                <a:lnTo>
                  <a:pt x="2461" y="3004"/>
                </a:lnTo>
                <a:lnTo>
                  <a:pt x="2450" y="3043"/>
                </a:lnTo>
                <a:lnTo>
                  <a:pt x="2442" y="3082"/>
                </a:lnTo>
                <a:lnTo>
                  <a:pt x="2435" y="3121"/>
                </a:lnTo>
                <a:lnTo>
                  <a:pt x="2430" y="3161"/>
                </a:lnTo>
                <a:lnTo>
                  <a:pt x="2427" y="3202"/>
                </a:lnTo>
                <a:lnTo>
                  <a:pt x="2426" y="3243"/>
                </a:lnTo>
                <a:lnTo>
                  <a:pt x="2426" y="3243"/>
                </a:lnTo>
                <a:lnTo>
                  <a:pt x="2426" y="3277"/>
                </a:lnTo>
                <a:lnTo>
                  <a:pt x="2428" y="3309"/>
                </a:lnTo>
                <a:lnTo>
                  <a:pt x="2432" y="3343"/>
                </a:lnTo>
                <a:lnTo>
                  <a:pt x="2437" y="3376"/>
                </a:lnTo>
                <a:lnTo>
                  <a:pt x="2442" y="3408"/>
                </a:lnTo>
                <a:lnTo>
                  <a:pt x="2449" y="3439"/>
                </a:lnTo>
                <a:lnTo>
                  <a:pt x="2457" y="3471"/>
                </a:lnTo>
                <a:lnTo>
                  <a:pt x="2467" y="3502"/>
                </a:lnTo>
                <a:lnTo>
                  <a:pt x="2478" y="3532"/>
                </a:lnTo>
                <a:lnTo>
                  <a:pt x="2490" y="3562"/>
                </a:lnTo>
                <a:lnTo>
                  <a:pt x="2503" y="3592"/>
                </a:lnTo>
                <a:lnTo>
                  <a:pt x="2518" y="3621"/>
                </a:lnTo>
                <a:lnTo>
                  <a:pt x="2533" y="3649"/>
                </a:lnTo>
                <a:lnTo>
                  <a:pt x="2550" y="3678"/>
                </a:lnTo>
                <a:lnTo>
                  <a:pt x="2568" y="3704"/>
                </a:lnTo>
                <a:lnTo>
                  <a:pt x="2586" y="3731"/>
                </a:lnTo>
                <a:lnTo>
                  <a:pt x="2139" y="4178"/>
                </a:lnTo>
                <a:lnTo>
                  <a:pt x="2139" y="4178"/>
                </a:lnTo>
                <a:lnTo>
                  <a:pt x="2100" y="4159"/>
                </a:lnTo>
                <a:lnTo>
                  <a:pt x="2061" y="4138"/>
                </a:lnTo>
                <a:lnTo>
                  <a:pt x="2023" y="4116"/>
                </a:lnTo>
                <a:lnTo>
                  <a:pt x="1985" y="4095"/>
                </a:lnTo>
                <a:lnTo>
                  <a:pt x="1947" y="4072"/>
                </a:lnTo>
                <a:lnTo>
                  <a:pt x="1911" y="4049"/>
                </a:lnTo>
                <a:lnTo>
                  <a:pt x="1874" y="4025"/>
                </a:lnTo>
                <a:lnTo>
                  <a:pt x="1838" y="4001"/>
                </a:lnTo>
                <a:lnTo>
                  <a:pt x="1803" y="3975"/>
                </a:lnTo>
                <a:lnTo>
                  <a:pt x="1768" y="3950"/>
                </a:lnTo>
                <a:lnTo>
                  <a:pt x="1733" y="3924"/>
                </a:lnTo>
                <a:lnTo>
                  <a:pt x="1699" y="3897"/>
                </a:lnTo>
                <a:lnTo>
                  <a:pt x="1665" y="3869"/>
                </a:lnTo>
                <a:lnTo>
                  <a:pt x="1633" y="3842"/>
                </a:lnTo>
                <a:lnTo>
                  <a:pt x="1600" y="3813"/>
                </a:lnTo>
                <a:lnTo>
                  <a:pt x="1568" y="3784"/>
                </a:lnTo>
                <a:lnTo>
                  <a:pt x="1536" y="3754"/>
                </a:lnTo>
                <a:lnTo>
                  <a:pt x="1505" y="3724"/>
                </a:lnTo>
                <a:lnTo>
                  <a:pt x="1475" y="3692"/>
                </a:lnTo>
                <a:lnTo>
                  <a:pt x="1445" y="3661"/>
                </a:lnTo>
                <a:lnTo>
                  <a:pt x="1416" y="3630"/>
                </a:lnTo>
                <a:lnTo>
                  <a:pt x="1387" y="3597"/>
                </a:lnTo>
                <a:lnTo>
                  <a:pt x="1359" y="3563"/>
                </a:lnTo>
                <a:lnTo>
                  <a:pt x="1331" y="3530"/>
                </a:lnTo>
                <a:lnTo>
                  <a:pt x="1305" y="3496"/>
                </a:lnTo>
                <a:lnTo>
                  <a:pt x="1278" y="3461"/>
                </a:lnTo>
                <a:lnTo>
                  <a:pt x="1252" y="3426"/>
                </a:lnTo>
                <a:lnTo>
                  <a:pt x="1226" y="3391"/>
                </a:lnTo>
                <a:lnTo>
                  <a:pt x="1202" y="3355"/>
                </a:lnTo>
                <a:lnTo>
                  <a:pt x="1178" y="3318"/>
                </a:lnTo>
                <a:lnTo>
                  <a:pt x="1154" y="3280"/>
                </a:lnTo>
                <a:lnTo>
                  <a:pt x="1131" y="3243"/>
                </a:lnTo>
                <a:lnTo>
                  <a:pt x="1131" y="3243"/>
                </a:lnTo>
                <a:close/>
                <a:moveTo>
                  <a:pt x="5606" y="3302"/>
                </a:moveTo>
                <a:lnTo>
                  <a:pt x="5606" y="3302"/>
                </a:lnTo>
                <a:lnTo>
                  <a:pt x="5583" y="3341"/>
                </a:lnTo>
                <a:lnTo>
                  <a:pt x="5560" y="3379"/>
                </a:lnTo>
                <a:lnTo>
                  <a:pt x="5537" y="3418"/>
                </a:lnTo>
                <a:lnTo>
                  <a:pt x="5512" y="3455"/>
                </a:lnTo>
                <a:lnTo>
                  <a:pt x="5488" y="3492"/>
                </a:lnTo>
                <a:lnTo>
                  <a:pt x="5462" y="3530"/>
                </a:lnTo>
                <a:lnTo>
                  <a:pt x="5436" y="3566"/>
                </a:lnTo>
                <a:lnTo>
                  <a:pt x="5409" y="3602"/>
                </a:lnTo>
                <a:lnTo>
                  <a:pt x="5383" y="3638"/>
                </a:lnTo>
                <a:lnTo>
                  <a:pt x="5355" y="3673"/>
                </a:lnTo>
                <a:lnTo>
                  <a:pt x="5326" y="3708"/>
                </a:lnTo>
                <a:lnTo>
                  <a:pt x="5297" y="3742"/>
                </a:lnTo>
                <a:lnTo>
                  <a:pt x="5268" y="3775"/>
                </a:lnTo>
                <a:lnTo>
                  <a:pt x="5238" y="3809"/>
                </a:lnTo>
                <a:lnTo>
                  <a:pt x="5208" y="3842"/>
                </a:lnTo>
                <a:lnTo>
                  <a:pt x="5176" y="3873"/>
                </a:lnTo>
                <a:lnTo>
                  <a:pt x="5145" y="3906"/>
                </a:lnTo>
                <a:lnTo>
                  <a:pt x="5113" y="3936"/>
                </a:lnTo>
                <a:lnTo>
                  <a:pt x="5080" y="3967"/>
                </a:lnTo>
                <a:lnTo>
                  <a:pt x="5047" y="3997"/>
                </a:lnTo>
                <a:lnTo>
                  <a:pt x="5014" y="4026"/>
                </a:lnTo>
                <a:lnTo>
                  <a:pt x="4980" y="4055"/>
                </a:lnTo>
                <a:lnTo>
                  <a:pt x="4945" y="4084"/>
                </a:lnTo>
                <a:lnTo>
                  <a:pt x="4910" y="4112"/>
                </a:lnTo>
                <a:lnTo>
                  <a:pt x="4875" y="4138"/>
                </a:lnTo>
                <a:lnTo>
                  <a:pt x="4839" y="4166"/>
                </a:lnTo>
                <a:lnTo>
                  <a:pt x="4803" y="4191"/>
                </a:lnTo>
                <a:lnTo>
                  <a:pt x="4765" y="4216"/>
                </a:lnTo>
                <a:lnTo>
                  <a:pt x="4728" y="4242"/>
                </a:lnTo>
                <a:lnTo>
                  <a:pt x="4691" y="4266"/>
                </a:lnTo>
                <a:lnTo>
                  <a:pt x="4652" y="4290"/>
                </a:lnTo>
                <a:lnTo>
                  <a:pt x="4613" y="4313"/>
                </a:lnTo>
                <a:lnTo>
                  <a:pt x="4613" y="4313"/>
                </a:lnTo>
                <a:lnTo>
                  <a:pt x="4575" y="4336"/>
                </a:lnTo>
                <a:lnTo>
                  <a:pt x="4535" y="4357"/>
                </a:lnTo>
                <a:lnTo>
                  <a:pt x="4495" y="4378"/>
                </a:lnTo>
                <a:lnTo>
                  <a:pt x="4455" y="4398"/>
                </a:lnTo>
                <a:lnTo>
                  <a:pt x="4416" y="4418"/>
                </a:lnTo>
                <a:lnTo>
                  <a:pt x="4375" y="4437"/>
                </a:lnTo>
                <a:lnTo>
                  <a:pt x="4334" y="4455"/>
                </a:lnTo>
                <a:lnTo>
                  <a:pt x="4293" y="4473"/>
                </a:lnTo>
                <a:lnTo>
                  <a:pt x="4252" y="4490"/>
                </a:lnTo>
                <a:lnTo>
                  <a:pt x="4209" y="4507"/>
                </a:lnTo>
                <a:lnTo>
                  <a:pt x="4167" y="4522"/>
                </a:lnTo>
                <a:lnTo>
                  <a:pt x="4125" y="4537"/>
                </a:lnTo>
                <a:lnTo>
                  <a:pt x="4083" y="4551"/>
                </a:lnTo>
                <a:lnTo>
                  <a:pt x="4041" y="4565"/>
                </a:lnTo>
                <a:lnTo>
                  <a:pt x="3997" y="4577"/>
                </a:lnTo>
                <a:lnTo>
                  <a:pt x="3955" y="4589"/>
                </a:lnTo>
                <a:lnTo>
                  <a:pt x="3912" y="4601"/>
                </a:lnTo>
                <a:lnTo>
                  <a:pt x="3868" y="4612"/>
                </a:lnTo>
                <a:lnTo>
                  <a:pt x="3825" y="4621"/>
                </a:lnTo>
                <a:lnTo>
                  <a:pt x="3780" y="4631"/>
                </a:lnTo>
                <a:lnTo>
                  <a:pt x="3737" y="4639"/>
                </a:lnTo>
                <a:lnTo>
                  <a:pt x="3692" y="4646"/>
                </a:lnTo>
                <a:lnTo>
                  <a:pt x="3649" y="4654"/>
                </a:lnTo>
                <a:lnTo>
                  <a:pt x="3604" y="4660"/>
                </a:lnTo>
                <a:lnTo>
                  <a:pt x="3560" y="4666"/>
                </a:lnTo>
                <a:lnTo>
                  <a:pt x="3515" y="4671"/>
                </a:lnTo>
                <a:lnTo>
                  <a:pt x="3470" y="4674"/>
                </a:lnTo>
                <a:lnTo>
                  <a:pt x="3426" y="4678"/>
                </a:lnTo>
                <a:lnTo>
                  <a:pt x="3381" y="4680"/>
                </a:lnTo>
                <a:lnTo>
                  <a:pt x="3336" y="4683"/>
                </a:lnTo>
                <a:lnTo>
                  <a:pt x="3291" y="4684"/>
                </a:lnTo>
                <a:lnTo>
                  <a:pt x="3246" y="4684"/>
                </a:lnTo>
                <a:lnTo>
                  <a:pt x="3246" y="4684"/>
                </a:lnTo>
                <a:lnTo>
                  <a:pt x="3195" y="4683"/>
                </a:lnTo>
                <a:lnTo>
                  <a:pt x="3146" y="4681"/>
                </a:lnTo>
                <a:lnTo>
                  <a:pt x="3096" y="4679"/>
                </a:lnTo>
                <a:lnTo>
                  <a:pt x="3046" y="4677"/>
                </a:lnTo>
                <a:lnTo>
                  <a:pt x="2996" y="4672"/>
                </a:lnTo>
                <a:lnTo>
                  <a:pt x="2947" y="4667"/>
                </a:lnTo>
                <a:lnTo>
                  <a:pt x="2899" y="4661"/>
                </a:lnTo>
                <a:lnTo>
                  <a:pt x="2849" y="4655"/>
                </a:lnTo>
                <a:lnTo>
                  <a:pt x="2801" y="4646"/>
                </a:lnTo>
                <a:lnTo>
                  <a:pt x="2752" y="4638"/>
                </a:lnTo>
                <a:lnTo>
                  <a:pt x="2703" y="4628"/>
                </a:lnTo>
                <a:lnTo>
                  <a:pt x="2655" y="4619"/>
                </a:lnTo>
                <a:lnTo>
                  <a:pt x="2608" y="4607"/>
                </a:lnTo>
                <a:lnTo>
                  <a:pt x="2560" y="4595"/>
                </a:lnTo>
                <a:lnTo>
                  <a:pt x="2513" y="4581"/>
                </a:lnTo>
                <a:lnTo>
                  <a:pt x="2466" y="4568"/>
                </a:lnTo>
                <a:lnTo>
                  <a:pt x="2466" y="4568"/>
                </a:lnTo>
                <a:lnTo>
                  <a:pt x="2454" y="4563"/>
                </a:lnTo>
                <a:lnTo>
                  <a:pt x="2443" y="4559"/>
                </a:lnTo>
                <a:lnTo>
                  <a:pt x="2433" y="4552"/>
                </a:lnTo>
                <a:lnTo>
                  <a:pt x="2424" y="4545"/>
                </a:lnTo>
                <a:lnTo>
                  <a:pt x="2415" y="4537"/>
                </a:lnTo>
                <a:lnTo>
                  <a:pt x="2408" y="4528"/>
                </a:lnTo>
                <a:lnTo>
                  <a:pt x="2401" y="4519"/>
                </a:lnTo>
                <a:lnTo>
                  <a:pt x="2395" y="4509"/>
                </a:lnTo>
                <a:lnTo>
                  <a:pt x="2390" y="4498"/>
                </a:lnTo>
                <a:lnTo>
                  <a:pt x="2386" y="4487"/>
                </a:lnTo>
                <a:lnTo>
                  <a:pt x="2383" y="4477"/>
                </a:lnTo>
                <a:lnTo>
                  <a:pt x="2381" y="4465"/>
                </a:lnTo>
                <a:lnTo>
                  <a:pt x="2380" y="4454"/>
                </a:lnTo>
                <a:lnTo>
                  <a:pt x="2381" y="4442"/>
                </a:lnTo>
                <a:lnTo>
                  <a:pt x="2383" y="4430"/>
                </a:lnTo>
                <a:lnTo>
                  <a:pt x="2386" y="4418"/>
                </a:lnTo>
                <a:lnTo>
                  <a:pt x="2386" y="4418"/>
                </a:lnTo>
                <a:lnTo>
                  <a:pt x="2390" y="4406"/>
                </a:lnTo>
                <a:lnTo>
                  <a:pt x="2396" y="4395"/>
                </a:lnTo>
                <a:lnTo>
                  <a:pt x="2402" y="4385"/>
                </a:lnTo>
                <a:lnTo>
                  <a:pt x="2409" y="4375"/>
                </a:lnTo>
                <a:lnTo>
                  <a:pt x="2416" y="4367"/>
                </a:lnTo>
                <a:lnTo>
                  <a:pt x="2426" y="4360"/>
                </a:lnTo>
                <a:lnTo>
                  <a:pt x="2435" y="4353"/>
                </a:lnTo>
                <a:lnTo>
                  <a:pt x="2445" y="4346"/>
                </a:lnTo>
                <a:lnTo>
                  <a:pt x="2455" y="4342"/>
                </a:lnTo>
                <a:lnTo>
                  <a:pt x="2466" y="4338"/>
                </a:lnTo>
                <a:lnTo>
                  <a:pt x="2478" y="4334"/>
                </a:lnTo>
                <a:lnTo>
                  <a:pt x="2489" y="4333"/>
                </a:lnTo>
                <a:lnTo>
                  <a:pt x="2501" y="4332"/>
                </a:lnTo>
                <a:lnTo>
                  <a:pt x="2513" y="4333"/>
                </a:lnTo>
                <a:lnTo>
                  <a:pt x="2525" y="4334"/>
                </a:lnTo>
                <a:lnTo>
                  <a:pt x="2537" y="4338"/>
                </a:lnTo>
                <a:lnTo>
                  <a:pt x="2537" y="4338"/>
                </a:lnTo>
                <a:lnTo>
                  <a:pt x="2579" y="4350"/>
                </a:lnTo>
                <a:lnTo>
                  <a:pt x="2623" y="4362"/>
                </a:lnTo>
                <a:lnTo>
                  <a:pt x="2666" y="4373"/>
                </a:lnTo>
                <a:lnTo>
                  <a:pt x="2709" y="4384"/>
                </a:lnTo>
                <a:lnTo>
                  <a:pt x="2753" y="4393"/>
                </a:lnTo>
                <a:lnTo>
                  <a:pt x="2796" y="4402"/>
                </a:lnTo>
                <a:lnTo>
                  <a:pt x="2841" y="4409"/>
                </a:lnTo>
                <a:lnTo>
                  <a:pt x="2885" y="4416"/>
                </a:lnTo>
                <a:lnTo>
                  <a:pt x="2930" y="4422"/>
                </a:lnTo>
                <a:lnTo>
                  <a:pt x="2975" y="4428"/>
                </a:lnTo>
                <a:lnTo>
                  <a:pt x="3019" y="4432"/>
                </a:lnTo>
                <a:lnTo>
                  <a:pt x="3064" y="4436"/>
                </a:lnTo>
                <a:lnTo>
                  <a:pt x="3110" y="4439"/>
                </a:lnTo>
                <a:lnTo>
                  <a:pt x="3154" y="4440"/>
                </a:lnTo>
                <a:lnTo>
                  <a:pt x="3200" y="4442"/>
                </a:lnTo>
                <a:lnTo>
                  <a:pt x="3246" y="4443"/>
                </a:lnTo>
                <a:lnTo>
                  <a:pt x="3246" y="4443"/>
                </a:lnTo>
                <a:lnTo>
                  <a:pt x="3327" y="4442"/>
                </a:lnTo>
                <a:lnTo>
                  <a:pt x="3408" y="4437"/>
                </a:lnTo>
                <a:lnTo>
                  <a:pt x="3488" y="4431"/>
                </a:lnTo>
                <a:lnTo>
                  <a:pt x="3568" y="4421"/>
                </a:lnTo>
                <a:lnTo>
                  <a:pt x="3646" y="4410"/>
                </a:lnTo>
                <a:lnTo>
                  <a:pt x="3726" y="4396"/>
                </a:lnTo>
                <a:lnTo>
                  <a:pt x="3803" y="4379"/>
                </a:lnTo>
                <a:lnTo>
                  <a:pt x="3880" y="4360"/>
                </a:lnTo>
                <a:lnTo>
                  <a:pt x="3956" y="4338"/>
                </a:lnTo>
                <a:lnTo>
                  <a:pt x="4032" y="4314"/>
                </a:lnTo>
                <a:lnTo>
                  <a:pt x="4106" y="4287"/>
                </a:lnTo>
                <a:lnTo>
                  <a:pt x="4179" y="4259"/>
                </a:lnTo>
                <a:lnTo>
                  <a:pt x="4252" y="4227"/>
                </a:lnTo>
                <a:lnTo>
                  <a:pt x="4323" y="4195"/>
                </a:lnTo>
                <a:lnTo>
                  <a:pt x="4394" y="4159"/>
                </a:lnTo>
                <a:lnTo>
                  <a:pt x="4463" y="4121"/>
                </a:lnTo>
                <a:lnTo>
                  <a:pt x="4530" y="4081"/>
                </a:lnTo>
                <a:lnTo>
                  <a:pt x="4596" y="4039"/>
                </a:lnTo>
                <a:lnTo>
                  <a:pt x="4662" y="3995"/>
                </a:lnTo>
                <a:lnTo>
                  <a:pt x="4726" y="3949"/>
                </a:lnTo>
                <a:lnTo>
                  <a:pt x="4788" y="3901"/>
                </a:lnTo>
                <a:lnTo>
                  <a:pt x="4849" y="3850"/>
                </a:lnTo>
                <a:lnTo>
                  <a:pt x="4908" y="3797"/>
                </a:lnTo>
                <a:lnTo>
                  <a:pt x="4965" y="3743"/>
                </a:lnTo>
                <a:lnTo>
                  <a:pt x="5021" y="3688"/>
                </a:lnTo>
                <a:lnTo>
                  <a:pt x="5075" y="3630"/>
                </a:lnTo>
                <a:lnTo>
                  <a:pt x="5128" y="3569"/>
                </a:lnTo>
                <a:lnTo>
                  <a:pt x="5178" y="3508"/>
                </a:lnTo>
                <a:lnTo>
                  <a:pt x="5227" y="3444"/>
                </a:lnTo>
                <a:lnTo>
                  <a:pt x="5273" y="3379"/>
                </a:lnTo>
                <a:lnTo>
                  <a:pt x="5318" y="3312"/>
                </a:lnTo>
                <a:lnTo>
                  <a:pt x="5361" y="3243"/>
                </a:lnTo>
                <a:lnTo>
                  <a:pt x="5361" y="3243"/>
                </a:lnTo>
                <a:lnTo>
                  <a:pt x="5322" y="3182"/>
                </a:lnTo>
                <a:lnTo>
                  <a:pt x="5283" y="3121"/>
                </a:lnTo>
                <a:lnTo>
                  <a:pt x="5242" y="3062"/>
                </a:lnTo>
                <a:lnTo>
                  <a:pt x="5198" y="3004"/>
                </a:lnTo>
                <a:lnTo>
                  <a:pt x="5154" y="2949"/>
                </a:lnTo>
                <a:lnTo>
                  <a:pt x="5108" y="2894"/>
                </a:lnTo>
                <a:lnTo>
                  <a:pt x="5060" y="2841"/>
                </a:lnTo>
                <a:lnTo>
                  <a:pt x="5010" y="2788"/>
                </a:lnTo>
                <a:lnTo>
                  <a:pt x="4959" y="2737"/>
                </a:lnTo>
                <a:lnTo>
                  <a:pt x="4906" y="2689"/>
                </a:lnTo>
                <a:lnTo>
                  <a:pt x="4853" y="2641"/>
                </a:lnTo>
                <a:lnTo>
                  <a:pt x="4798" y="2595"/>
                </a:lnTo>
                <a:lnTo>
                  <a:pt x="4742" y="2550"/>
                </a:lnTo>
                <a:lnTo>
                  <a:pt x="4685" y="2508"/>
                </a:lnTo>
                <a:lnTo>
                  <a:pt x="4625" y="2467"/>
                </a:lnTo>
                <a:lnTo>
                  <a:pt x="4565" y="2429"/>
                </a:lnTo>
                <a:lnTo>
                  <a:pt x="4565" y="2429"/>
                </a:lnTo>
                <a:lnTo>
                  <a:pt x="4555" y="2421"/>
                </a:lnTo>
                <a:lnTo>
                  <a:pt x="4546" y="2414"/>
                </a:lnTo>
                <a:lnTo>
                  <a:pt x="4537" y="2405"/>
                </a:lnTo>
                <a:lnTo>
                  <a:pt x="4530" y="2396"/>
                </a:lnTo>
                <a:lnTo>
                  <a:pt x="4524" y="2385"/>
                </a:lnTo>
                <a:lnTo>
                  <a:pt x="4519" y="2376"/>
                </a:lnTo>
                <a:lnTo>
                  <a:pt x="4516" y="2365"/>
                </a:lnTo>
                <a:lnTo>
                  <a:pt x="4512" y="2354"/>
                </a:lnTo>
                <a:lnTo>
                  <a:pt x="4510" y="2342"/>
                </a:lnTo>
                <a:lnTo>
                  <a:pt x="4508" y="2330"/>
                </a:lnTo>
                <a:lnTo>
                  <a:pt x="4510" y="2319"/>
                </a:lnTo>
                <a:lnTo>
                  <a:pt x="4511" y="2307"/>
                </a:lnTo>
                <a:lnTo>
                  <a:pt x="4513" y="2296"/>
                </a:lnTo>
                <a:lnTo>
                  <a:pt x="4517" y="2284"/>
                </a:lnTo>
                <a:lnTo>
                  <a:pt x="4522" y="2273"/>
                </a:lnTo>
                <a:lnTo>
                  <a:pt x="4528" y="2262"/>
                </a:lnTo>
                <a:lnTo>
                  <a:pt x="4528" y="2262"/>
                </a:lnTo>
                <a:lnTo>
                  <a:pt x="4535" y="2253"/>
                </a:lnTo>
                <a:lnTo>
                  <a:pt x="4542" y="2243"/>
                </a:lnTo>
                <a:lnTo>
                  <a:pt x="4551" y="2235"/>
                </a:lnTo>
                <a:lnTo>
                  <a:pt x="4560" y="2227"/>
                </a:lnTo>
                <a:lnTo>
                  <a:pt x="4570" y="2221"/>
                </a:lnTo>
                <a:lnTo>
                  <a:pt x="4581" y="2217"/>
                </a:lnTo>
                <a:lnTo>
                  <a:pt x="4592" y="2212"/>
                </a:lnTo>
                <a:lnTo>
                  <a:pt x="4603" y="2209"/>
                </a:lnTo>
                <a:lnTo>
                  <a:pt x="4615" y="2207"/>
                </a:lnTo>
                <a:lnTo>
                  <a:pt x="4625" y="2206"/>
                </a:lnTo>
                <a:lnTo>
                  <a:pt x="4637" y="2206"/>
                </a:lnTo>
                <a:lnTo>
                  <a:pt x="4650" y="2208"/>
                </a:lnTo>
                <a:lnTo>
                  <a:pt x="4660" y="2211"/>
                </a:lnTo>
                <a:lnTo>
                  <a:pt x="4672" y="2214"/>
                </a:lnTo>
                <a:lnTo>
                  <a:pt x="4683" y="2219"/>
                </a:lnTo>
                <a:lnTo>
                  <a:pt x="4694" y="2225"/>
                </a:lnTo>
                <a:lnTo>
                  <a:pt x="4694" y="2225"/>
                </a:lnTo>
                <a:lnTo>
                  <a:pt x="4764" y="2270"/>
                </a:lnTo>
                <a:lnTo>
                  <a:pt x="4832" y="2318"/>
                </a:lnTo>
                <a:lnTo>
                  <a:pt x="4899" y="2367"/>
                </a:lnTo>
                <a:lnTo>
                  <a:pt x="4964" y="2419"/>
                </a:lnTo>
                <a:lnTo>
                  <a:pt x="5028" y="2473"/>
                </a:lnTo>
                <a:lnTo>
                  <a:pt x="5090" y="2529"/>
                </a:lnTo>
                <a:lnTo>
                  <a:pt x="5150" y="2586"/>
                </a:lnTo>
                <a:lnTo>
                  <a:pt x="5208" y="2647"/>
                </a:lnTo>
                <a:lnTo>
                  <a:pt x="5265" y="2708"/>
                </a:lnTo>
                <a:lnTo>
                  <a:pt x="5320" y="2771"/>
                </a:lnTo>
                <a:lnTo>
                  <a:pt x="5372" y="2836"/>
                </a:lnTo>
                <a:lnTo>
                  <a:pt x="5422" y="2902"/>
                </a:lnTo>
                <a:lnTo>
                  <a:pt x="5472" y="2971"/>
                </a:lnTo>
                <a:lnTo>
                  <a:pt x="5519" y="3041"/>
                </a:lnTo>
                <a:lnTo>
                  <a:pt x="5562" y="3112"/>
                </a:lnTo>
                <a:lnTo>
                  <a:pt x="5606" y="3184"/>
                </a:lnTo>
                <a:lnTo>
                  <a:pt x="5606" y="3184"/>
                </a:lnTo>
                <a:lnTo>
                  <a:pt x="5612" y="3198"/>
                </a:lnTo>
                <a:lnTo>
                  <a:pt x="5617" y="3213"/>
                </a:lnTo>
                <a:lnTo>
                  <a:pt x="5620" y="3227"/>
                </a:lnTo>
                <a:lnTo>
                  <a:pt x="5620" y="3243"/>
                </a:lnTo>
                <a:lnTo>
                  <a:pt x="5620" y="3259"/>
                </a:lnTo>
                <a:lnTo>
                  <a:pt x="5617" y="3273"/>
                </a:lnTo>
                <a:lnTo>
                  <a:pt x="5612" y="3288"/>
                </a:lnTo>
                <a:lnTo>
                  <a:pt x="5606" y="3302"/>
                </a:lnTo>
                <a:lnTo>
                  <a:pt x="5606" y="3302"/>
                </a:lnTo>
                <a:close/>
                <a:moveTo>
                  <a:pt x="3825" y="3243"/>
                </a:moveTo>
                <a:lnTo>
                  <a:pt x="3825" y="3243"/>
                </a:lnTo>
                <a:lnTo>
                  <a:pt x="3825" y="3213"/>
                </a:lnTo>
                <a:lnTo>
                  <a:pt x="3822" y="3184"/>
                </a:lnTo>
                <a:lnTo>
                  <a:pt x="3819" y="3155"/>
                </a:lnTo>
                <a:lnTo>
                  <a:pt x="3813" y="3125"/>
                </a:lnTo>
                <a:lnTo>
                  <a:pt x="3813" y="3125"/>
                </a:lnTo>
                <a:lnTo>
                  <a:pt x="3812" y="3113"/>
                </a:lnTo>
                <a:lnTo>
                  <a:pt x="3812" y="3101"/>
                </a:lnTo>
                <a:lnTo>
                  <a:pt x="3812" y="3089"/>
                </a:lnTo>
                <a:lnTo>
                  <a:pt x="3814" y="3077"/>
                </a:lnTo>
                <a:lnTo>
                  <a:pt x="3816" y="3066"/>
                </a:lnTo>
                <a:lnTo>
                  <a:pt x="3820" y="3055"/>
                </a:lnTo>
                <a:lnTo>
                  <a:pt x="3826" y="3044"/>
                </a:lnTo>
                <a:lnTo>
                  <a:pt x="3831" y="3035"/>
                </a:lnTo>
                <a:lnTo>
                  <a:pt x="3838" y="3025"/>
                </a:lnTo>
                <a:lnTo>
                  <a:pt x="3846" y="3017"/>
                </a:lnTo>
                <a:lnTo>
                  <a:pt x="3855" y="3009"/>
                </a:lnTo>
                <a:lnTo>
                  <a:pt x="3865" y="3002"/>
                </a:lnTo>
                <a:lnTo>
                  <a:pt x="3874" y="2996"/>
                </a:lnTo>
                <a:lnTo>
                  <a:pt x="3885" y="2990"/>
                </a:lnTo>
                <a:lnTo>
                  <a:pt x="3896" y="2986"/>
                </a:lnTo>
                <a:lnTo>
                  <a:pt x="3908" y="2984"/>
                </a:lnTo>
                <a:lnTo>
                  <a:pt x="3908" y="2984"/>
                </a:lnTo>
                <a:lnTo>
                  <a:pt x="3920" y="2982"/>
                </a:lnTo>
                <a:lnTo>
                  <a:pt x="3932" y="2982"/>
                </a:lnTo>
                <a:lnTo>
                  <a:pt x="3944" y="2982"/>
                </a:lnTo>
                <a:lnTo>
                  <a:pt x="3956" y="2984"/>
                </a:lnTo>
                <a:lnTo>
                  <a:pt x="3967" y="2986"/>
                </a:lnTo>
                <a:lnTo>
                  <a:pt x="3978" y="2990"/>
                </a:lnTo>
                <a:lnTo>
                  <a:pt x="3989" y="2996"/>
                </a:lnTo>
                <a:lnTo>
                  <a:pt x="3998" y="3002"/>
                </a:lnTo>
                <a:lnTo>
                  <a:pt x="4008" y="3008"/>
                </a:lnTo>
                <a:lnTo>
                  <a:pt x="4017" y="3017"/>
                </a:lnTo>
                <a:lnTo>
                  <a:pt x="4025" y="3025"/>
                </a:lnTo>
                <a:lnTo>
                  <a:pt x="4031" y="3035"/>
                </a:lnTo>
                <a:lnTo>
                  <a:pt x="4037" y="3044"/>
                </a:lnTo>
                <a:lnTo>
                  <a:pt x="4043" y="3055"/>
                </a:lnTo>
                <a:lnTo>
                  <a:pt x="4047" y="3066"/>
                </a:lnTo>
                <a:lnTo>
                  <a:pt x="4050" y="3078"/>
                </a:lnTo>
                <a:lnTo>
                  <a:pt x="4050" y="3078"/>
                </a:lnTo>
                <a:lnTo>
                  <a:pt x="4058" y="3119"/>
                </a:lnTo>
                <a:lnTo>
                  <a:pt x="4062" y="3161"/>
                </a:lnTo>
                <a:lnTo>
                  <a:pt x="4065" y="3202"/>
                </a:lnTo>
                <a:lnTo>
                  <a:pt x="4066" y="3243"/>
                </a:lnTo>
                <a:lnTo>
                  <a:pt x="4066" y="3243"/>
                </a:lnTo>
                <a:lnTo>
                  <a:pt x="4065" y="3284"/>
                </a:lnTo>
                <a:lnTo>
                  <a:pt x="4062" y="3325"/>
                </a:lnTo>
                <a:lnTo>
                  <a:pt x="4058" y="3365"/>
                </a:lnTo>
                <a:lnTo>
                  <a:pt x="4050" y="3404"/>
                </a:lnTo>
                <a:lnTo>
                  <a:pt x="4042" y="3443"/>
                </a:lnTo>
                <a:lnTo>
                  <a:pt x="4031" y="3482"/>
                </a:lnTo>
                <a:lnTo>
                  <a:pt x="4019" y="3520"/>
                </a:lnTo>
                <a:lnTo>
                  <a:pt x="4004" y="3557"/>
                </a:lnTo>
                <a:lnTo>
                  <a:pt x="3988" y="3594"/>
                </a:lnTo>
                <a:lnTo>
                  <a:pt x="3971" y="3630"/>
                </a:lnTo>
                <a:lnTo>
                  <a:pt x="3950" y="3663"/>
                </a:lnTo>
                <a:lnTo>
                  <a:pt x="3928" y="3697"/>
                </a:lnTo>
                <a:lnTo>
                  <a:pt x="3906" y="3731"/>
                </a:lnTo>
                <a:lnTo>
                  <a:pt x="3881" y="3762"/>
                </a:lnTo>
                <a:lnTo>
                  <a:pt x="3855" y="3794"/>
                </a:lnTo>
                <a:lnTo>
                  <a:pt x="3826" y="3822"/>
                </a:lnTo>
                <a:lnTo>
                  <a:pt x="3826" y="3822"/>
                </a:lnTo>
                <a:lnTo>
                  <a:pt x="3797" y="3851"/>
                </a:lnTo>
                <a:lnTo>
                  <a:pt x="3766" y="3878"/>
                </a:lnTo>
                <a:lnTo>
                  <a:pt x="3734" y="3902"/>
                </a:lnTo>
                <a:lnTo>
                  <a:pt x="3701" y="3925"/>
                </a:lnTo>
                <a:lnTo>
                  <a:pt x="3667" y="3947"/>
                </a:lnTo>
                <a:lnTo>
                  <a:pt x="3633" y="3967"/>
                </a:lnTo>
                <a:lnTo>
                  <a:pt x="3597" y="3984"/>
                </a:lnTo>
                <a:lnTo>
                  <a:pt x="3561" y="4001"/>
                </a:lnTo>
                <a:lnTo>
                  <a:pt x="3523" y="4015"/>
                </a:lnTo>
                <a:lnTo>
                  <a:pt x="3485" y="4027"/>
                </a:lnTo>
                <a:lnTo>
                  <a:pt x="3446" y="4038"/>
                </a:lnTo>
                <a:lnTo>
                  <a:pt x="3408" y="4047"/>
                </a:lnTo>
                <a:lnTo>
                  <a:pt x="3368" y="4054"/>
                </a:lnTo>
                <a:lnTo>
                  <a:pt x="3328" y="4059"/>
                </a:lnTo>
                <a:lnTo>
                  <a:pt x="3287" y="4061"/>
                </a:lnTo>
                <a:lnTo>
                  <a:pt x="3246" y="4062"/>
                </a:lnTo>
                <a:lnTo>
                  <a:pt x="3246" y="4062"/>
                </a:lnTo>
                <a:lnTo>
                  <a:pt x="3204" y="4061"/>
                </a:lnTo>
                <a:lnTo>
                  <a:pt x="3163" y="4059"/>
                </a:lnTo>
                <a:lnTo>
                  <a:pt x="3122" y="4054"/>
                </a:lnTo>
                <a:lnTo>
                  <a:pt x="3081" y="4047"/>
                </a:lnTo>
                <a:lnTo>
                  <a:pt x="3081" y="4047"/>
                </a:lnTo>
                <a:lnTo>
                  <a:pt x="3069" y="4043"/>
                </a:lnTo>
                <a:lnTo>
                  <a:pt x="3058" y="4039"/>
                </a:lnTo>
                <a:lnTo>
                  <a:pt x="3047" y="4033"/>
                </a:lnTo>
                <a:lnTo>
                  <a:pt x="3036" y="4027"/>
                </a:lnTo>
                <a:lnTo>
                  <a:pt x="3028" y="4020"/>
                </a:lnTo>
                <a:lnTo>
                  <a:pt x="3018" y="4013"/>
                </a:lnTo>
                <a:lnTo>
                  <a:pt x="3011" y="4004"/>
                </a:lnTo>
                <a:lnTo>
                  <a:pt x="3004" y="3995"/>
                </a:lnTo>
                <a:lnTo>
                  <a:pt x="2998" y="3985"/>
                </a:lnTo>
                <a:lnTo>
                  <a:pt x="2993" y="3974"/>
                </a:lnTo>
                <a:lnTo>
                  <a:pt x="2989" y="3963"/>
                </a:lnTo>
                <a:lnTo>
                  <a:pt x="2987" y="3951"/>
                </a:lnTo>
                <a:lnTo>
                  <a:pt x="2984" y="3941"/>
                </a:lnTo>
                <a:lnTo>
                  <a:pt x="2984" y="3928"/>
                </a:lnTo>
                <a:lnTo>
                  <a:pt x="2984" y="3916"/>
                </a:lnTo>
                <a:lnTo>
                  <a:pt x="2987" y="3904"/>
                </a:lnTo>
                <a:lnTo>
                  <a:pt x="2987" y="3904"/>
                </a:lnTo>
                <a:lnTo>
                  <a:pt x="2989" y="3892"/>
                </a:lnTo>
                <a:lnTo>
                  <a:pt x="2994" y="3880"/>
                </a:lnTo>
                <a:lnTo>
                  <a:pt x="2999" y="3871"/>
                </a:lnTo>
                <a:lnTo>
                  <a:pt x="3005" y="3860"/>
                </a:lnTo>
                <a:lnTo>
                  <a:pt x="3012" y="3850"/>
                </a:lnTo>
                <a:lnTo>
                  <a:pt x="3019" y="3842"/>
                </a:lnTo>
                <a:lnTo>
                  <a:pt x="3029" y="3834"/>
                </a:lnTo>
                <a:lnTo>
                  <a:pt x="3037" y="3827"/>
                </a:lnTo>
                <a:lnTo>
                  <a:pt x="3048" y="3821"/>
                </a:lnTo>
                <a:lnTo>
                  <a:pt x="3058" y="3816"/>
                </a:lnTo>
                <a:lnTo>
                  <a:pt x="3069" y="3813"/>
                </a:lnTo>
                <a:lnTo>
                  <a:pt x="3081" y="3810"/>
                </a:lnTo>
                <a:lnTo>
                  <a:pt x="3092" y="3808"/>
                </a:lnTo>
                <a:lnTo>
                  <a:pt x="3104" y="3808"/>
                </a:lnTo>
                <a:lnTo>
                  <a:pt x="3116" y="3808"/>
                </a:lnTo>
                <a:lnTo>
                  <a:pt x="3128" y="3810"/>
                </a:lnTo>
                <a:lnTo>
                  <a:pt x="3128" y="3810"/>
                </a:lnTo>
                <a:lnTo>
                  <a:pt x="3157" y="3815"/>
                </a:lnTo>
                <a:lnTo>
                  <a:pt x="3187" y="3819"/>
                </a:lnTo>
                <a:lnTo>
                  <a:pt x="3216" y="3821"/>
                </a:lnTo>
                <a:lnTo>
                  <a:pt x="3246" y="3821"/>
                </a:lnTo>
                <a:lnTo>
                  <a:pt x="3246" y="3821"/>
                </a:lnTo>
                <a:lnTo>
                  <a:pt x="3276" y="3821"/>
                </a:lnTo>
                <a:lnTo>
                  <a:pt x="3305" y="3819"/>
                </a:lnTo>
                <a:lnTo>
                  <a:pt x="3334" y="3815"/>
                </a:lnTo>
                <a:lnTo>
                  <a:pt x="3363" y="3809"/>
                </a:lnTo>
                <a:lnTo>
                  <a:pt x="3391" y="3803"/>
                </a:lnTo>
                <a:lnTo>
                  <a:pt x="3418" y="3796"/>
                </a:lnTo>
                <a:lnTo>
                  <a:pt x="3445" y="3786"/>
                </a:lnTo>
                <a:lnTo>
                  <a:pt x="3471" y="3775"/>
                </a:lnTo>
                <a:lnTo>
                  <a:pt x="3497" y="3765"/>
                </a:lnTo>
                <a:lnTo>
                  <a:pt x="3522" y="3751"/>
                </a:lnTo>
                <a:lnTo>
                  <a:pt x="3546" y="3738"/>
                </a:lnTo>
                <a:lnTo>
                  <a:pt x="3569" y="3722"/>
                </a:lnTo>
                <a:lnTo>
                  <a:pt x="3592" y="3707"/>
                </a:lnTo>
                <a:lnTo>
                  <a:pt x="3614" y="3689"/>
                </a:lnTo>
                <a:lnTo>
                  <a:pt x="3635" y="3671"/>
                </a:lnTo>
                <a:lnTo>
                  <a:pt x="3655" y="3651"/>
                </a:lnTo>
                <a:lnTo>
                  <a:pt x="3674" y="3632"/>
                </a:lnTo>
                <a:lnTo>
                  <a:pt x="3692" y="3610"/>
                </a:lnTo>
                <a:lnTo>
                  <a:pt x="3710" y="3589"/>
                </a:lnTo>
                <a:lnTo>
                  <a:pt x="3726" y="3566"/>
                </a:lnTo>
                <a:lnTo>
                  <a:pt x="3742" y="3543"/>
                </a:lnTo>
                <a:lnTo>
                  <a:pt x="3755" y="3519"/>
                </a:lnTo>
                <a:lnTo>
                  <a:pt x="3768" y="3494"/>
                </a:lnTo>
                <a:lnTo>
                  <a:pt x="3779" y="3468"/>
                </a:lnTo>
                <a:lnTo>
                  <a:pt x="3790" y="3442"/>
                </a:lnTo>
                <a:lnTo>
                  <a:pt x="3799" y="3415"/>
                </a:lnTo>
                <a:lnTo>
                  <a:pt x="3807" y="3388"/>
                </a:lnTo>
                <a:lnTo>
                  <a:pt x="3813" y="3360"/>
                </a:lnTo>
                <a:lnTo>
                  <a:pt x="3819" y="3331"/>
                </a:lnTo>
                <a:lnTo>
                  <a:pt x="3822" y="3302"/>
                </a:lnTo>
                <a:lnTo>
                  <a:pt x="3825" y="3273"/>
                </a:lnTo>
                <a:lnTo>
                  <a:pt x="3825" y="3243"/>
                </a:lnTo>
                <a:lnTo>
                  <a:pt x="3825" y="324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18">
            <a:extLst>
              <a:ext uri="{FF2B5EF4-FFF2-40B4-BE49-F238E27FC236}">
                <a16:creationId xmlns:a16="http://schemas.microsoft.com/office/drawing/2014/main" id="{04ABEB11-1C9A-46F8-A1B8-FB78BC8856CA}"/>
              </a:ext>
              <a:ext uri="{C183D7F6-B498-43B3-948B-1728B52AA6E4}">
                <adec:decorative xmlns:adec="http://schemas.microsoft.com/office/drawing/2017/decorative" val="1"/>
              </a:ext>
            </a:extLst>
          </p:cNvPr>
          <p:cNvSpPr>
            <a:spLocks noChangeAspect="1" noEditPoints="1"/>
          </p:cNvSpPr>
          <p:nvPr/>
        </p:nvSpPr>
        <p:spPr bwMode="auto">
          <a:xfrm>
            <a:off x="547836" y="6482023"/>
            <a:ext cx="366098" cy="365760"/>
          </a:xfrm>
          <a:custGeom>
            <a:avLst/>
            <a:gdLst>
              <a:gd name="T0" fmla="*/ 938 w 6492"/>
              <a:gd name="T1" fmla="*/ 2728 h 6486"/>
              <a:gd name="T2" fmla="*/ 382 w 6492"/>
              <a:gd name="T3" fmla="*/ 3188 h 6486"/>
              <a:gd name="T4" fmla="*/ 842 w 6492"/>
              <a:gd name="T5" fmla="*/ 3753 h 6486"/>
              <a:gd name="T6" fmla="*/ 1382 w 6492"/>
              <a:gd name="T7" fmla="*/ 3403 h 6486"/>
              <a:gd name="T8" fmla="*/ 1241 w 6492"/>
              <a:gd name="T9" fmla="*/ 4720 h 6486"/>
              <a:gd name="T10" fmla="*/ 726 w 6492"/>
              <a:gd name="T11" fmla="*/ 5236 h 6486"/>
              <a:gd name="T12" fmla="*/ 1241 w 6492"/>
              <a:gd name="T13" fmla="*/ 5751 h 6486"/>
              <a:gd name="T14" fmla="*/ 1757 w 6492"/>
              <a:gd name="T15" fmla="*/ 5236 h 6486"/>
              <a:gd name="T16" fmla="*/ 3010 w 6492"/>
              <a:gd name="T17" fmla="*/ 3908 h 6486"/>
              <a:gd name="T18" fmla="*/ 2554 w 6492"/>
              <a:gd name="T19" fmla="*/ 3124 h 6486"/>
              <a:gd name="T20" fmla="*/ 3246 w 6492"/>
              <a:gd name="T21" fmla="*/ 2542 h 6486"/>
              <a:gd name="T22" fmla="*/ 3938 w 6492"/>
              <a:gd name="T23" fmla="*/ 3119 h 6486"/>
              <a:gd name="T24" fmla="*/ 3481 w 6492"/>
              <a:gd name="T25" fmla="*/ 3904 h 6486"/>
              <a:gd name="T26" fmla="*/ 2696 w 6492"/>
              <a:gd name="T27" fmla="*/ 5360 h 6486"/>
              <a:gd name="T28" fmla="*/ 2777 w 6492"/>
              <a:gd name="T29" fmla="*/ 6305 h 6486"/>
              <a:gd name="T30" fmla="*/ 3762 w 6492"/>
              <a:gd name="T31" fmla="*/ 6257 h 6486"/>
              <a:gd name="T32" fmla="*/ 3757 w 6492"/>
              <a:gd name="T33" fmla="*/ 5314 h 6486"/>
              <a:gd name="T34" fmla="*/ 3824 w 6492"/>
              <a:gd name="T35" fmla="*/ 3987 h 6486"/>
              <a:gd name="T36" fmla="*/ 4995 w 6492"/>
              <a:gd name="T37" fmla="*/ 5689 h 6486"/>
              <a:gd name="T38" fmla="*/ 5695 w 6492"/>
              <a:gd name="T39" fmla="*/ 5481 h 6486"/>
              <a:gd name="T40" fmla="*/ 5486 w 6492"/>
              <a:gd name="T41" fmla="*/ 4783 h 6486"/>
              <a:gd name="T42" fmla="*/ 4158 w 6492"/>
              <a:gd name="T43" fmla="*/ 3486 h 6486"/>
              <a:gd name="T44" fmla="*/ 5674 w 6492"/>
              <a:gd name="T45" fmla="*/ 3892 h 6486"/>
              <a:gd name="T46" fmla="*/ 6471 w 6492"/>
              <a:gd name="T47" fmla="*/ 3408 h 6486"/>
              <a:gd name="T48" fmla="*/ 5990 w 6492"/>
              <a:gd name="T49" fmla="*/ 2595 h 6486"/>
              <a:gd name="T50" fmla="*/ 5207 w 6492"/>
              <a:gd name="T51" fmla="*/ 2981 h 6486"/>
              <a:gd name="T52" fmla="*/ 4962 w 6492"/>
              <a:gd name="T53" fmla="*/ 1926 h 6486"/>
              <a:gd name="T54" fmla="*/ 5363 w 6492"/>
              <a:gd name="T55" fmla="*/ 1526 h 6486"/>
              <a:gd name="T56" fmla="*/ 4962 w 6492"/>
              <a:gd name="T57" fmla="*/ 1127 h 6486"/>
              <a:gd name="T58" fmla="*/ 4561 w 6492"/>
              <a:gd name="T59" fmla="*/ 1526 h 6486"/>
              <a:gd name="T60" fmla="*/ 3450 w 6492"/>
              <a:gd name="T61" fmla="*/ 1374 h 6486"/>
              <a:gd name="T62" fmla="*/ 3755 w 6492"/>
              <a:gd name="T63" fmla="*/ 791 h 6486"/>
              <a:gd name="T64" fmla="*/ 3141 w 6492"/>
              <a:gd name="T65" fmla="*/ 386 h 6486"/>
              <a:gd name="T66" fmla="*/ 2735 w 6492"/>
              <a:gd name="T67" fmla="*/ 985 h 6486"/>
              <a:gd name="T68" fmla="*/ 3031 w 6492"/>
              <a:gd name="T69" fmla="*/ 2325 h 6486"/>
              <a:gd name="T70" fmla="*/ 1788 w 6492"/>
              <a:gd name="T71" fmla="*/ 850 h 6486"/>
              <a:gd name="T72" fmla="*/ 848 w 6492"/>
              <a:gd name="T73" fmla="*/ 1 h 6486"/>
              <a:gd name="T74" fmla="*/ 1 w 6492"/>
              <a:gd name="T75" fmla="*/ 941 h 6486"/>
              <a:gd name="T76" fmla="*/ 932 w 6492"/>
              <a:gd name="T77" fmla="*/ 1790 h 6486"/>
              <a:gd name="T78" fmla="*/ 2310 w 6492"/>
              <a:gd name="T79" fmla="*/ 3124 h 6486"/>
              <a:gd name="T80" fmla="*/ 5010 w 6492"/>
              <a:gd name="T81" fmla="*/ 1678 h 6486"/>
              <a:gd name="T82" fmla="*/ 4830 w 6492"/>
              <a:gd name="T83" fmla="*/ 1438 h 6486"/>
              <a:gd name="T84" fmla="*/ 352 w 6492"/>
              <a:gd name="T85" fmla="*/ 1261 h 6486"/>
              <a:gd name="T86" fmla="*/ 530 w 6492"/>
              <a:gd name="T87" fmla="*/ 353 h 6486"/>
              <a:gd name="T88" fmla="*/ 1435 w 6492"/>
              <a:gd name="T89" fmla="*/ 530 h 6486"/>
              <a:gd name="T90" fmla="*/ 1259 w 6492"/>
              <a:gd name="T91" fmla="*/ 1437 h 6486"/>
              <a:gd name="T92" fmla="*/ 622 w 6492"/>
              <a:gd name="T93" fmla="*/ 3213 h 6486"/>
              <a:gd name="T94" fmla="*/ 1168 w 6492"/>
              <a:gd name="T95" fmla="*/ 3241 h 6486"/>
              <a:gd name="T96" fmla="*/ 972 w 6492"/>
              <a:gd name="T97" fmla="*/ 5290 h 6486"/>
              <a:gd name="T98" fmla="*/ 1504 w 6492"/>
              <a:gd name="T99" fmla="*/ 5154 h 6486"/>
              <a:gd name="T100" fmla="*/ 3031 w 6492"/>
              <a:gd name="T101" fmla="*/ 1073 h 6486"/>
              <a:gd name="T102" fmla="*/ 3355 w 6492"/>
              <a:gd name="T103" fmla="*/ 639 h 6486"/>
              <a:gd name="T104" fmla="*/ 3246 w 6492"/>
              <a:gd name="T105" fmla="*/ 1174 h 6486"/>
              <a:gd name="T106" fmla="*/ 3269 w 6492"/>
              <a:gd name="T107" fmla="*/ 6245 h 6486"/>
              <a:gd name="T108" fmla="*/ 2790 w 6492"/>
              <a:gd name="T109" fmla="*/ 5812 h 6486"/>
              <a:gd name="T110" fmla="*/ 3201 w 6492"/>
              <a:gd name="T111" fmla="*/ 5334 h 6486"/>
              <a:gd name="T112" fmla="*/ 3689 w 6492"/>
              <a:gd name="T113" fmla="*/ 5677 h 6486"/>
              <a:gd name="T114" fmla="*/ 5503 w 6492"/>
              <a:gd name="T115" fmla="*/ 5154 h 6486"/>
              <a:gd name="T116" fmla="*/ 4988 w 6492"/>
              <a:gd name="T117" fmla="*/ 5342 h 6486"/>
              <a:gd name="T118" fmla="*/ 5511 w 6492"/>
              <a:gd name="T119" fmla="*/ 3533 h 6486"/>
              <a:gd name="T120" fmla="*/ 5486 w 6492"/>
              <a:gd name="T121" fmla="*/ 2981 h 6486"/>
              <a:gd name="T122" fmla="*/ 6079 w 6492"/>
              <a:gd name="T123" fmla="*/ 2900 h 6486"/>
              <a:gd name="T124" fmla="*/ 6166 w 6492"/>
              <a:gd name="T125" fmla="*/ 3496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92" h="6486">
                <a:moveTo>
                  <a:pt x="2310" y="3119"/>
                </a:moveTo>
                <a:lnTo>
                  <a:pt x="1394" y="3119"/>
                </a:lnTo>
                <a:lnTo>
                  <a:pt x="1394" y="3119"/>
                </a:lnTo>
                <a:lnTo>
                  <a:pt x="1388" y="3099"/>
                </a:lnTo>
                <a:lnTo>
                  <a:pt x="1382" y="3077"/>
                </a:lnTo>
                <a:lnTo>
                  <a:pt x="1375" y="3058"/>
                </a:lnTo>
                <a:lnTo>
                  <a:pt x="1367" y="3037"/>
                </a:lnTo>
                <a:lnTo>
                  <a:pt x="1358" y="3018"/>
                </a:lnTo>
                <a:lnTo>
                  <a:pt x="1349" y="2999"/>
                </a:lnTo>
                <a:lnTo>
                  <a:pt x="1338" y="2981"/>
                </a:lnTo>
                <a:lnTo>
                  <a:pt x="1327" y="2963"/>
                </a:lnTo>
                <a:lnTo>
                  <a:pt x="1315" y="2945"/>
                </a:lnTo>
                <a:lnTo>
                  <a:pt x="1303" y="2928"/>
                </a:lnTo>
                <a:lnTo>
                  <a:pt x="1289" y="2912"/>
                </a:lnTo>
                <a:lnTo>
                  <a:pt x="1276" y="2895"/>
                </a:lnTo>
                <a:lnTo>
                  <a:pt x="1262" y="2881"/>
                </a:lnTo>
                <a:lnTo>
                  <a:pt x="1246" y="2865"/>
                </a:lnTo>
                <a:lnTo>
                  <a:pt x="1230" y="2852"/>
                </a:lnTo>
                <a:lnTo>
                  <a:pt x="1215" y="2839"/>
                </a:lnTo>
                <a:lnTo>
                  <a:pt x="1198" y="2825"/>
                </a:lnTo>
                <a:lnTo>
                  <a:pt x="1180" y="2813"/>
                </a:lnTo>
                <a:lnTo>
                  <a:pt x="1163" y="2801"/>
                </a:lnTo>
                <a:lnTo>
                  <a:pt x="1145" y="2790"/>
                </a:lnTo>
                <a:lnTo>
                  <a:pt x="1125" y="2781"/>
                </a:lnTo>
                <a:lnTo>
                  <a:pt x="1106" y="2771"/>
                </a:lnTo>
                <a:lnTo>
                  <a:pt x="1087" y="2763"/>
                </a:lnTo>
                <a:lnTo>
                  <a:pt x="1066" y="2755"/>
                </a:lnTo>
                <a:lnTo>
                  <a:pt x="1046" y="2748"/>
                </a:lnTo>
                <a:lnTo>
                  <a:pt x="1025" y="2743"/>
                </a:lnTo>
                <a:lnTo>
                  <a:pt x="1005" y="2737"/>
                </a:lnTo>
                <a:lnTo>
                  <a:pt x="983" y="2734"/>
                </a:lnTo>
                <a:lnTo>
                  <a:pt x="961" y="2730"/>
                </a:lnTo>
                <a:lnTo>
                  <a:pt x="938" y="2728"/>
                </a:lnTo>
                <a:lnTo>
                  <a:pt x="917" y="2727"/>
                </a:lnTo>
                <a:lnTo>
                  <a:pt x="894" y="2725"/>
                </a:lnTo>
                <a:lnTo>
                  <a:pt x="894" y="2725"/>
                </a:lnTo>
                <a:lnTo>
                  <a:pt x="867" y="2727"/>
                </a:lnTo>
                <a:lnTo>
                  <a:pt x="842" y="2729"/>
                </a:lnTo>
                <a:lnTo>
                  <a:pt x="815" y="2731"/>
                </a:lnTo>
                <a:lnTo>
                  <a:pt x="790" y="2736"/>
                </a:lnTo>
                <a:lnTo>
                  <a:pt x="766" y="2742"/>
                </a:lnTo>
                <a:lnTo>
                  <a:pt x="741" y="2749"/>
                </a:lnTo>
                <a:lnTo>
                  <a:pt x="718" y="2757"/>
                </a:lnTo>
                <a:lnTo>
                  <a:pt x="694" y="2766"/>
                </a:lnTo>
                <a:lnTo>
                  <a:pt x="671" y="2777"/>
                </a:lnTo>
                <a:lnTo>
                  <a:pt x="649" y="2788"/>
                </a:lnTo>
                <a:lnTo>
                  <a:pt x="627" y="2800"/>
                </a:lnTo>
                <a:lnTo>
                  <a:pt x="607" y="2814"/>
                </a:lnTo>
                <a:lnTo>
                  <a:pt x="586" y="2828"/>
                </a:lnTo>
                <a:lnTo>
                  <a:pt x="567" y="2843"/>
                </a:lnTo>
                <a:lnTo>
                  <a:pt x="548" y="2860"/>
                </a:lnTo>
                <a:lnTo>
                  <a:pt x="531" y="2877"/>
                </a:lnTo>
                <a:lnTo>
                  <a:pt x="514" y="2895"/>
                </a:lnTo>
                <a:lnTo>
                  <a:pt x="497" y="2913"/>
                </a:lnTo>
                <a:lnTo>
                  <a:pt x="481" y="2933"/>
                </a:lnTo>
                <a:lnTo>
                  <a:pt x="468" y="2953"/>
                </a:lnTo>
                <a:lnTo>
                  <a:pt x="454" y="2974"/>
                </a:lnTo>
                <a:lnTo>
                  <a:pt x="441" y="2995"/>
                </a:lnTo>
                <a:lnTo>
                  <a:pt x="431" y="3018"/>
                </a:lnTo>
                <a:lnTo>
                  <a:pt x="420" y="3041"/>
                </a:lnTo>
                <a:lnTo>
                  <a:pt x="411" y="3064"/>
                </a:lnTo>
                <a:lnTo>
                  <a:pt x="403" y="3088"/>
                </a:lnTo>
                <a:lnTo>
                  <a:pt x="396" y="3112"/>
                </a:lnTo>
                <a:lnTo>
                  <a:pt x="390" y="3138"/>
                </a:lnTo>
                <a:lnTo>
                  <a:pt x="386" y="3163"/>
                </a:lnTo>
                <a:lnTo>
                  <a:pt x="382" y="3188"/>
                </a:lnTo>
                <a:lnTo>
                  <a:pt x="380" y="3215"/>
                </a:lnTo>
                <a:lnTo>
                  <a:pt x="380" y="3241"/>
                </a:lnTo>
                <a:lnTo>
                  <a:pt x="380" y="3241"/>
                </a:lnTo>
                <a:lnTo>
                  <a:pt x="380" y="3268"/>
                </a:lnTo>
                <a:lnTo>
                  <a:pt x="382" y="3294"/>
                </a:lnTo>
                <a:lnTo>
                  <a:pt x="386" y="3320"/>
                </a:lnTo>
                <a:lnTo>
                  <a:pt x="390" y="3345"/>
                </a:lnTo>
                <a:lnTo>
                  <a:pt x="396" y="3370"/>
                </a:lnTo>
                <a:lnTo>
                  <a:pt x="403" y="3394"/>
                </a:lnTo>
                <a:lnTo>
                  <a:pt x="411" y="3418"/>
                </a:lnTo>
                <a:lnTo>
                  <a:pt x="420" y="3441"/>
                </a:lnTo>
                <a:lnTo>
                  <a:pt x="431" y="3464"/>
                </a:lnTo>
                <a:lnTo>
                  <a:pt x="441" y="3487"/>
                </a:lnTo>
                <a:lnTo>
                  <a:pt x="454" y="3509"/>
                </a:lnTo>
                <a:lnTo>
                  <a:pt x="468" y="3529"/>
                </a:lnTo>
                <a:lnTo>
                  <a:pt x="481" y="3550"/>
                </a:lnTo>
                <a:lnTo>
                  <a:pt x="497" y="3569"/>
                </a:lnTo>
                <a:lnTo>
                  <a:pt x="514" y="3587"/>
                </a:lnTo>
                <a:lnTo>
                  <a:pt x="531" y="3605"/>
                </a:lnTo>
                <a:lnTo>
                  <a:pt x="548" y="3622"/>
                </a:lnTo>
                <a:lnTo>
                  <a:pt x="567" y="3639"/>
                </a:lnTo>
                <a:lnTo>
                  <a:pt x="586" y="3655"/>
                </a:lnTo>
                <a:lnTo>
                  <a:pt x="607" y="3668"/>
                </a:lnTo>
                <a:lnTo>
                  <a:pt x="627" y="3682"/>
                </a:lnTo>
                <a:lnTo>
                  <a:pt x="649" y="3694"/>
                </a:lnTo>
                <a:lnTo>
                  <a:pt x="671" y="3705"/>
                </a:lnTo>
                <a:lnTo>
                  <a:pt x="694" y="3716"/>
                </a:lnTo>
                <a:lnTo>
                  <a:pt x="718" y="3726"/>
                </a:lnTo>
                <a:lnTo>
                  <a:pt x="741" y="3733"/>
                </a:lnTo>
                <a:lnTo>
                  <a:pt x="766" y="3740"/>
                </a:lnTo>
                <a:lnTo>
                  <a:pt x="790" y="3746"/>
                </a:lnTo>
                <a:lnTo>
                  <a:pt x="815" y="3751"/>
                </a:lnTo>
                <a:lnTo>
                  <a:pt x="842" y="3753"/>
                </a:lnTo>
                <a:lnTo>
                  <a:pt x="867" y="3756"/>
                </a:lnTo>
                <a:lnTo>
                  <a:pt x="894" y="3757"/>
                </a:lnTo>
                <a:lnTo>
                  <a:pt x="894" y="3757"/>
                </a:lnTo>
                <a:lnTo>
                  <a:pt x="917" y="3756"/>
                </a:lnTo>
                <a:lnTo>
                  <a:pt x="940" y="3755"/>
                </a:lnTo>
                <a:lnTo>
                  <a:pt x="961" y="3752"/>
                </a:lnTo>
                <a:lnTo>
                  <a:pt x="983" y="3749"/>
                </a:lnTo>
                <a:lnTo>
                  <a:pt x="1005" y="3745"/>
                </a:lnTo>
                <a:lnTo>
                  <a:pt x="1025" y="3739"/>
                </a:lnTo>
                <a:lnTo>
                  <a:pt x="1047" y="3733"/>
                </a:lnTo>
                <a:lnTo>
                  <a:pt x="1068" y="3727"/>
                </a:lnTo>
                <a:lnTo>
                  <a:pt x="1087" y="3719"/>
                </a:lnTo>
                <a:lnTo>
                  <a:pt x="1107" y="3710"/>
                </a:lnTo>
                <a:lnTo>
                  <a:pt x="1127" y="3702"/>
                </a:lnTo>
                <a:lnTo>
                  <a:pt x="1145" y="3691"/>
                </a:lnTo>
                <a:lnTo>
                  <a:pt x="1163" y="3680"/>
                </a:lnTo>
                <a:lnTo>
                  <a:pt x="1181" y="3669"/>
                </a:lnTo>
                <a:lnTo>
                  <a:pt x="1198" y="3657"/>
                </a:lnTo>
                <a:lnTo>
                  <a:pt x="1215" y="3644"/>
                </a:lnTo>
                <a:lnTo>
                  <a:pt x="1232" y="3631"/>
                </a:lnTo>
                <a:lnTo>
                  <a:pt x="1247" y="3616"/>
                </a:lnTo>
                <a:lnTo>
                  <a:pt x="1262" y="3600"/>
                </a:lnTo>
                <a:lnTo>
                  <a:pt x="1276" y="3586"/>
                </a:lnTo>
                <a:lnTo>
                  <a:pt x="1291" y="3569"/>
                </a:lnTo>
                <a:lnTo>
                  <a:pt x="1304" y="3553"/>
                </a:lnTo>
                <a:lnTo>
                  <a:pt x="1316" y="3535"/>
                </a:lnTo>
                <a:lnTo>
                  <a:pt x="1328" y="3518"/>
                </a:lnTo>
                <a:lnTo>
                  <a:pt x="1339" y="3500"/>
                </a:lnTo>
                <a:lnTo>
                  <a:pt x="1350" y="3481"/>
                </a:lnTo>
                <a:lnTo>
                  <a:pt x="1359" y="3462"/>
                </a:lnTo>
                <a:lnTo>
                  <a:pt x="1368" y="3442"/>
                </a:lnTo>
                <a:lnTo>
                  <a:pt x="1375" y="3423"/>
                </a:lnTo>
                <a:lnTo>
                  <a:pt x="1382" y="3403"/>
                </a:lnTo>
                <a:lnTo>
                  <a:pt x="1390" y="3382"/>
                </a:lnTo>
                <a:lnTo>
                  <a:pt x="1394" y="3361"/>
                </a:lnTo>
                <a:lnTo>
                  <a:pt x="2309" y="3361"/>
                </a:lnTo>
                <a:lnTo>
                  <a:pt x="2309" y="3361"/>
                </a:lnTo>
                <a:lnTo>
                  <a:pt x="2309" y="3365"/>
                </a:lnTo>
                <a:lnTo>
                  <a:pt x="2309" y="3365"/>
                </a:lnTo>
                <a:lnTo>
                  <a:pt x="2314" y="3397"/>
                </a:lnTo>
                <a:lnTo>
                  <a:pt x="2320" y="3427"/>
                </a:lnTo>
                <a:lnTo>
                  <a:pt x="2326" y="3458"/>
                </a:lnTo>
                <a:lnTo>
                  <a:pt x="2333" y="3488"/>
                </a:lnTo>
                <a:lnTo>
                  <a:pt x="2341" y="3518"/>
                </a:lnTo>
                <a:lnTo>
                  <a:pt x="2351" y="3547"/>
                </a:lnTo>
                <a:lnTo>
                  <a:pt x="2362" y="3576"/>
                </a:lnTo>
                <a:lnTo>
                  <a:pt x="2373" y="3605"/>
                </a:lnTo>
                <a:lnTo>
                  <a:pt x="2385" y="3633"/>
                </a:lnTo>
                <a:lnTo>
                  <a:pt x="2398" y="3661"/>
                </a:lnTo>
                <a:lnTo>
                  <a:pt x="2412" y="3688"/>
                </a:lnTo>
                <a:lnTo>
                  <a:pt x="2427" y="3715"/>
                </a:lnTo>
                <a:lnTo>
                  <a:pt x="2443" y="3740"/>
                </a:lnTo>
                <a:lnTo>
                  <a:pt x="2458" y="3767"/>
                </a:lnTo>
                <a:lnTo>
                  <a:pt x="2475" y="3791"/>
                </a:lnTo>
                <a:lnTo>
                  <a:pt x="2493" y="3816"/>
                </a:lnTo>
                <a:lnTo>
                  <a:pt x="1510" y="4796"/>
                </a:lnTo>
                <a:lnTo>
                  <a:pt x="1510" y="4796"/>
                </a:lnTo>
                <a:lnTo>
                  <a:pt x="1480" y="4779"/>
                </a:lnTo>
                <a:lnTo>
                  <a:pt x="1449" y="4764"/>
                </a:lnTo>
                <a:lnTo>
                  <a:pt x="1417" y="4750"/>
                </a:lnTo>
                <a:lnTo>
                  <a:pt x="1384" y="4741"/>
                </a:lnTo>
                <a:lnTo>
                  <a:pt x="1350" y="4731"/>
                </a:lnTo>
                <a:lnTo>
                  <a:pt x="1314" y="4725"/>
                </a:lnTo>
                <a:lnTo>
                  <a:pt x="1279" y="4721"/>
                </a:lnTo>
                <a:lnTo>
                  <a:pt x="1241" y="4720"/>
                </a:lnTo>
                <a:lnTo>
                  <a:pt x="1241" y="4720"/>
                </a:lnTo>
                <a:lnTo>
                  <a:pt x="1215" y="4721"/>
                </a:lnTo>
                <a:lnTo>
                  <a:pt x="1189" y="4723"/>
                </a:lnTo>
                <a:lnTo>
                  <a:pt x="1163" y="4726"/>
                </a:lnTo>
                <a:lnTo>
                  <a:pt x="1137" y="4731"/>
                </a:lnTo>
                <a:lnTo>
                  <a:pt x="1113" y="4737"/>
                </a:lnTo>
                <a:lnTo>
                  <a:pt x="1088" y="4743"/>
                </a:lnTo>
                <a:lnTo>
                  <a:pt x="1065" y="4751"/>
                </a:lnTo>
                <a:lnTo>
                  <a:pt x="1041" y="4761"/>
                </a:lnTo>
                <a:lnTo>
                  <a:pt x="1018" y="4771"/>
                </a:lnTo>
                <a:lnTo>
                  <a:pt x="996" y="4783"/>
                </a:lnTo>
                <a:lnTo>
                  <a:pt x="975" y="4795"/>
                </a:lnTo>
                <a:lnTo>
                  <a:pt x="954" y="4808"/>
                </a:lnTo>
                <a:lnTo>
                  <a:pt x="934" y="4823"/>
                </a:lnTo>
                <a:lnTo>
                  <a:pt x="914" y="4838"/>
                </a:lnTo>
                <a:lnTo>
                  <a:pt x="895" y="4854"/>
                </a:lnTo>
                <a:lnTo>
                  <a:pt x="877" y="4871"/>
                </a:lnTo>
                <a:lnTo>
                  <a:pt x="860" y="4889"/>
                </a:lnTo>
                <a:lnTo>
                  <a:pt x="844" y="4908"/>
                </a:lnTo>
                <a:lnTo>
                  <a:pt x="829" y="4927"/>
                </a:lnTo>
                <a:lnTo>
                  <a:pt x="814" y="4948"/>
                </a:lnTo>
                <a:lnTo>
                  <a:pt x="801" y="4968"/>
                </a:lnTo>
                <a:lnTo>
                  <a:pt x="789" y="4990"/>
                </a:lnTo>
                <a:lnTo>
                  <a:pt x="777" y="5012"/>
                </a:lnTo>
                <a:lnTo>
                  <a:pt x="766" y="5035"/>
                </a:lnTo>
                <a:lnTo>
                  <a:pt x="758" y="5059"/>
                </a:lnTo>
                <a:lnTo>
                  <a:pt x="749" y="5083"/>
                </a:lnTo>
                <a:lnTo>
                  <a:pt x="742" y="5107"/>
                </a:lnTo>
                <a:lnTo>
                  <a:pt x="737" y="5132"/>
                </a:lnTo>
                <a:lnTo>
                  <a:pt x="732" y="5158"/>
                </a:lnTo>
                <a:lnTo>
                  <a:pt x="729" y="5183"/>
                </a:lnTo>
                <a:lnTo>
                  <a:pt x="726" y="5210"/>
                </a:lnTo>
                <a:lnTo>
                  <a:pt x="726" y="5236"/>
                </a:lnTo>
                <a:lnTo>
                  <a:pt x="726" y="5236"/>
                </a:lnTo>
                <a:lnTo>
                  <a:pt x="726" y="5263"/>
                </a:lnTo>
                <a:lnTo>
                  <a:pt x="729" y="5288"/>
                </a:lnTo>
                <a:lnTo>
                  <a:pt x="732" y="5314"/>
                </a:lnTo>
                <a:lnTo>
                  <a:pt x="737" y="5340"/>
                </a:lnTo>
                <a:lnTo>
                  <a:pt x="742" y="5364"/>
                </a:lnTo>
                <a:lnTo>
                  <a:pt x="749" y="5389"/>
                </a:lnTo>
                <a:lnTo>
                  <a:pt x="758" y="5413"/>
                </a:lnTo>
                <a:lnTo>
                  <a:pt x="766" y="5436"/>
                </a:lnTo>
                <a:lnTo>
                  <a:pt x="777" y="5459"/>
                </a:lnTo>
                <a:lnTo>
                  <a:pt x="789" y="5481"/>
                </a:lnTo>
                <a:lnTo>
                  <a:pt x="801" y="5502"/>
                </a:lnTo>
                <a:lnTo>
                  <a:pt x="814" y="5524"/>
                </a:lnTo>
                <a:lnTo>
                  <a:pt x="829" y="5543"/>
                </a:lnTo>
                <a:lnTo>
                  <a:pt x="844" y="5564"/>
                </a:lnTo>
                <a:lnTo>
                  <a:pt x="860" y="5582"/>
                </a:lnTo>
                <a:lnTo>
                  <a:pt x="877" y="5600"/>
                </a:lnTo>
                <a:lnTo>
                  <a:pt x="895" y="5617"/>
                </a:lnTo>
                <a:lnTo>
                  <a:pt x="914" y="5634"/>
                </a:lnTo>
                <a:lnTo>
                  <a:pt x="934" y="5648"/>
                </a:lnTo>
                <a:lnTo>
                  <a:pt x="954" y="5663"/>
                </a:lnTo>
                <a:lnTo>
                  <a:pt x="975" y="5676"/>
                </a:lnTo>
                <a:lnTo>
                  <a:pt x="996" y="5689"/>
                </a:lnTo>
                <a:lnTo>
                  <a:pt x="1018" y="5700"/>
                </a:lnTo>
                <a:lnTo>
                  <a:pt x="1041" y="5711"/>
                </a:lnTo>
                <a:lnTo>
                  <a:pt x="1065" y="5719"/>
                </a:lnTo>
                <a:lnTo>
                  <a:pt x="1088" y="5728"/>
                </a:lnTo>
                <a:lnTo>
                  <a:pt x="1113" y="5735"/>
                </a:lnTo>
                <a:lnTo>
                  <a:pt x="1137" y="5741"/>
                </a:lnTo>
                <a:lnTo>
                  <a:pt x="1163" y="5745"/>
                </a:lnTo>
                <a:lnTo>
                  <a:pt x="1189" y="5748"/>
                </a:lnTo>
                <a:lnTo>
                  <a:pt x="1215" y="5751"/>
                </a:lnTo>
                <a:lnTo>
                  <a:pt x="1241" y="5751"/>
                </a:lnTo>
                <a:lnTo>
                  <a:pt x="1241" y="5751"/>
                </a:lnTo>
                <a:lnTo>
                  <a:pt x="1268" y="5751"/>
                </a:lnTo>
                <a:lnTo>
                  <a:pt x="1294" y="5748"/>
                </a:lnTo>
                <a:lnTo>
                  <a:pt x="1320" y="5745"/>
                </a:lnTo>
                <a:lnTo>
                  <a:pt x="1345" y="5741"/>
                </a:lnTo>
                <a:lnTo>
                  <a:pt x="1370" y="5735"/>
                </a:lnTo>
                <a:lnTo>
                  <a:pt x="1394" y="5728"/>
                </a:lnTo>
                <a:lnTo>
                  <a:pt x="1419" y="5719"/>
                </a:lnTo>
                <a:lnTo>
                  <a:pt x="1443" y="5711"/>
                </a:lnTo>
                <a:lnTo>
                  <a:pt x="1466" y="5700"/>
                </a:lnTo>
                <a:lnTo>
                  <a:pt x="1487" y="5689"/>
                </a:lnTo>
                <a:lnTo>
                  <a:pt x="1509" y="5676"/>
                </a:lnTo>
                <a:lnTo>
                  <a:pt x="1530" y="5663"/>
                </a:lnTo>
                <a:lnTo>
                  <a:pt x="1550" y="5648"/>
                </a:lnTo>
                <a:lnTo>
                  <a:pt x="1569" y="5634"/>
                </a:lnTo>
                <a:lnTo>
                  <a:pt x="1589" y="5617"/>
                </a:lnTo>
                <a:lnTo>
                  <a:pt x="1607" y="5600"/>
                </a:lnTo>
                <a:lnTo>
                  <a:pt x="1624" y="5582"/>
                </a:lnTo>
                <a:lnTo>
                  <a:pt x="1639" y="5564"/>
                </a:lnTo>
                <a:lnTo>
                  <a:pt x="1655" y="5543"/>
                </a:lnTo>
                <a:lnTo>
                  <a:pt x="1669" y="5524"/>
                </a:lnTo>
                <a:lnTo>
                  <a:pt x="1683" y="5502"/>
                </a:lnTo>
                <a:lnTo>
                  <a:pt x="1695" y="5481"/>
                </a:lnTo>
                <a:lnTo>
                  <a:pt x="1707" y="5459"/>
                </a:lnTo>
                <a:lnTo>
                  <a:pt x="1716" y="5436"/>
                </a:lnTo>
                <a:lnTo>
                  <a:pt x="1726" y="5413"/>
                </a:lnTo>
                <a:lnTo>
                  <a:pt x="1735" y="5389"/>
                </a:lnTo>
                <a:lnTo>
                  <a:pt x="1742" y="5364"/>
                </a:lnTo>
                <a:lnTo>
                  <a:pt x="1747" y="5340"/>
                </a:lnTo>
                <a:lnTo>
                  <a:pt x="1751" y="5314"/>
                </a:lnTo>
                <a:lnTo>
                  <a:pt x="1755" y="5288"/>
                </a:lnTo>
                <a:lnTo>
                  <a:pt x="1756" y="5263"/>
                </a:lnTo>
                <a:lnTo>
                  <a:pt x="1757" y="5236"/>
                </a:lnTo>
                <a:lnTo>
                  <a:pt x="1757" y="5236"/>
                </a:lnTo>
                <a:lnTo>
                  <a:pt x="1756" y="5199"/>
                </a:lnTo>
                <a:lnTo>
                  <a:pt x="1753" y="5163"/>
                </a:lnTo>
                <a:lnTo>
                  <a:pt x="1747" y="5128"/>
                </a:lnTo>
                <a:lnTo>
                  <a:pt x="1737" y="5093"/>
                </a:lnTo>
                <a:lnTo>
                  <a:pt x="1726" y="5060"/>
                </a:lnTo>
                <a:lnTo>
                  <a:pt x="1713" y="5028"/>
                </a:lnTo>
                <a:lnTo>
                  <a:pt x="1698" y="4996"/>
                </a:lnTo>
                <a:lnTo>
                  <a:pt x="1682" y="4966"/>
                </a:lnTo>
                <a:lnTo>
                  <a:pt x="2662" y="3987"/>
                </a:lnTo>
                <a:lnTo>
                  <a:pt x="2662" y="3987"/>
                </a:lnTo>
                <a:lnTo>
                  <a:pt x="2665" y="3990"/>
                </a:lnTo>
                <a:lnTo>
                  <a:pt x="2665" y="3990"/>
                </a:lnTo>
                <a:lnTo>
                  <a:pt x="2690" y="4009"/>
                </a:lnTo>
                <a:lnTo>
                  <a:pt x="2715" y="4026"/>
                </a:lnTo>
                <a:lnTo>
                  <a:pt x="2741" y="4044"/>
                </a:lnTo>
                <a:lnTo>
                  <a:pt x="2767" y="4060"/>
                </a:lnTo>
                <a:lnTo>
                  <a:pt x="2795" y="4075"/>
                </a:lnTo>
                <a:lnTo>
                  <a:pt x="2823" y="4090"/>
                </a:lnTo>
                <a:lnTo>
                  <a:pt x="2850" y="4103"/>
                </a:lnTo>
                <a:lnTo>
                  <a:pt x="2879" y="4116"/>
                </a:lnTo>
                <a:lnTo>
                  <a:pt x="2908" y="4128"/>
                </a:lnTo>
                <a:lnTo>
                  <a:pt x="2938" y="4139"/>
                </a:lnTo>
                <a:lnTo>
                  <a:pt x="2969" y="4149"/>
                </a:lnTo>
                <a:lnTo>
                  <a:pt x="2999" y="4157"/>
                </a:lnTo>
                <a:lnTo>
                  <a:pt x="3030" y="4166"/>
                </a:lnTo>
                <a:lnTo>
                  <a:pt x="3061" y="4172"/>
                </a:lnTo>
                <a:lnTo>
                  <a:pt x="3093" y="4178"/>
                </a:lnTo>
                <a:lnTo>
                  <a:pt x="3125" y="4183"/>
                </a:lnTo>
                <a:lnTo>
                  <a:pt x="3125" y="3939"/>
                </a:lnTo>
                <a:lnTo>
                  <a:pt x="3125" y="3939"/>
                </a:lnTo>
                <a:lnTo>
                  <a:pt x="3086" y="3931"/>
                </a:lnTo>
                <a:lnTo>
                  <a:pt x="3047" y="3921"/>
                </a:lnTo>
                <a:lnTo>
                  <a:pt x="3010" y="3908"/>
                </a:lnTo>
                <a:lnTo>
                  <a:pt x="2973" y="3894"/>
                </a:lnTo>
                <a:lnTo>
                  <a:pt x="2937" y="3878"/>
                </a:lnTo>
                <a:lnTo>
                  <a:pt x="2903" y="3860"/>
                </a:lnTo>
                <a:lnTo>
                  <a:pt x="2870" y="3839"/>
                </a:lnTo>
                <a:lnTo>
                  <a:pt x="2837" y="3817"/>
                </a:lnTo>
                <a:lnTo>
                  <a:pt x="2837" y="3817"/>
                </a:lnTo>
                <a:lnTo>
                  <a:pt x="2813" y="3799"/>
                </a:lnTo>
                <a:lnTo>
                  <a:pt x="2790" y="3780"/>
                </a:lnTo>
                <a:lnTo>
                  <a:pt x="2767" y="3761"/>
                </a:lnTo>
                <a:lnTo>
                  <a:pt x="2745" y="3739"/>
                </a:lnTo>
                <a:lnTo>
                  <a:pt x="2725" y="3717"/>
                </a:lnTo>
                <a:lnTo>
                  <a:pt x="2704" y="3694"/>
                </a:lnTo>
                <a:lnTo>
                  <a:pt x="2686" y="3670"/>
                </a:lnTo>
                <a:lnTo>
                  <a:pt x="2668" y="3646"/>
                </a:lnTo>
                <a:lnTo>
                  <a:pt x="2668" y="3646"/>
                </a:lnTo>
                <a:lnTo>
                  <a:pt x="2648" y="3615"/>
                </a:lnTo>
                <a:lnTo>
                  <a:pt x="2628" y="3581"/>
                </a:lnTo>
                <a:lnTo>
                  <a:pt x="2612" y="3547"/>
                </a:lnTo>
                <a:lnTo>
                  <a:pt x="2596" y="3514"/>
                </a:lnTo>
                <a:lnTo>
                  <a:pt x="2583" y="3477"/>
                </a:lnTo>
                <a:lnTo>
                  <a:pt x="2571" y="3441"/>
                </a:lnTo>
                <a:lnTo>
                  <a:pt x="2561" y="3403"/>
                </a:lnTo>
                <a:lnTo>
                  <a:pt x="2554" y="3365"/>
                </a:lnTo>
                <a:lnTo>
                  <a:pt x="2554" y="3365"/>
                </a:lnTo>
                <a:lnTo>
                  <a:pt x="2549" y="3335"/>
                </a:lnTo>
                <a:lnTo>
                  <a:pt x="2545" y="3306"/>
                </a:lnTo>
                <a:lnTo>
                  <a:pt x="2544" y="3276"/>
                </a:lnTo>
                <a:lnTo>
                  <a:pt x="2543" y="3246"/>
                </a:lnTo>
                <a:lnTo>
                  <a:pt x="2543" y="3246"/>
                </a:lnTo>
                <a:lnTo>
                  <a:pt x="2544" y="3215"/>
                </a:lnTo>
                <a:lnTo>
                  <a:pt x="2545" y="3185"/>
                </a:lnTo>
                <a:lnTo>
                  <a:pt x="2549" y="3153"/>
                </a:lnTo>
                <a:lnTo>
                  <a:pt x="2554" y="3124"/>
                </a:lnTo>
                <a:lnTo>
                  <a:pt x="2554" y="3124"/>
                </a:lnTo>
                <a:lnTo>
                  <a:pt x="2562" y="3086"/>
                </a:lnTo>
                <a:lnTo>
                  <a:pt x="2572" y="3047"/>
                </a:lnTo>
                <a:lnTo>
                  <a:pt x="2584" y="3011"/>
                </a:lnTo>
                <a:lnTo>
                  <a:pt x="2597" y="2975"/>
                </a:lnTo>
                <a:lnTo>
                  <a:pt x="2613" y="2940"/>
                </a:lnTo>
                <a:lnTo>
                  <a:pt x="2631" y="2905"/>
                </a:lnTo>
                <a:lnTo>
                  <a:pt x="2650" y="2872"/>
                </a:lnTo>
                <a:lnTo>
                  <a:pt x="2672" y="2841"/>
                </a:lnTo>
                <a:lnTo>
                  <a:pt x="2672" y="2841"/>
                </a:lnTo>
                <a:lnTo>
                  <a:pt x="2690" y="2817"/>
                </a:lnTo>
                <a:lnTo>
                  <a:pt x="2708" y="2793"/>
                </a:lnTo>
                <a:lnTo>
                  <a:pt x="2729" y="2770"/>
                </a:lnTo>
                <a:lnTo>
                  <a:pt x="2749" y="2748"/>
                </a:lnTo>
                <a:lnTo>
                  <a:pt x="2771" y="2728"/>
                </a:lnTo>
                <a:lnTo>
                  <a:pt x="2794" y="2707"/>
                </a:lnTo>
                <a:lnTo>
                  <a:pt x="2818" y="2688"/>
                </a:lnTo>
                <a:lnTo>
                  <a:pt x="2842" y="2670"/>
                </a:lnTo>
                <a:lnTo>
                  <a:pt x="2842" y="2670"/>
                </a:lnTo>
                <a:lnTo>
                  <a:pt x="2873" y="2649"/>
                </a:lnTo>
                <a:lnTo>
                  <a:pt x="2907" y="2630"/>
                </a:lnTo>
                <a:lnTo>
                  <a:pt x="2941" y="2612"/>
                </a:lnTo>
                <a:lnTo>
                  <a:pt x="2976" y="2596"/>
                </a:lnTo>
                <a:lnTo>
                  <a:pt x="3012" y="2582"/>
                </a:lnTo>
                <a:lnTo>
                  <a:pt x="3049" y="2570"/>
                </a:lnTo>
                <a:lnTo>
                  <a:pt x="3087" y="2560"/>
                </a:lnTo>
                <a:lnTo>
                  <a:pt x="3125" y="2553"/>
                </a:lnTo>
                <a:lnTo>
                  <a:pt x="3125" y="2553"/>
                </a:lnTo>
                <a:lnTo>
                  <a:pt x="3156" y="2548"/>
                </a:lnTo>
                <a:lnTo>
                  <a:pt x="3184" y="2544"/>
                </a:lnTo>
                <a:lnTo>
                  <a:pt x="3216" y="2543"/>
                </a:lnTo>
                <a:lnTo>
                  <a:pt x="3246" y="2542"/>
                </a:lnTo>
                <a:lnTo>
                  <a:pt x="3246" y="2542"/>
                </a:lnTo>
                <a:lnTo>
                  <a:pt x="3276" y="2543"/>
                </a:lnTo>
                <a:lnTo>
                  <a:pt x="3308" y="2544"/>
                </a:lnTo>
                <a:lnTo>
                  <a:pt x="3336" y="2548"/>
                </a:lnTo>
                <a:lnTo>
                  <a:pt x="3367" y="2553"/>
                </a:lnTo>
                <a:lnTo>
                  <a:pt x="3367" y="2548"/>
                </a:lnTo>
                <a:lnTo>
                  <a:pt x="3367" y="2548"/>
                </a:lnTo>
                <a:lnTo>
                  <a:pt x="3405" y="2555"/>
                </a:lnTo>
                <a:lnTo>
                  <a:pt x="3443" y="2566"/>
                </a:lnTo>
                <a:lnTo>
                  <a:pt x="3479" y="2577"/>
                </a:lnTo>
                <a:lnTo>
                  <a:pt x="3515" y="2592"/>
                </a:lnTo>
                <a:lnTo>
                  <a:pt x="3550" y="2607"/>
                </a:lnTo>
                <a:lnTo>
                  <a:pt x="3584" y="2624"/>
                </a:lnTo>
                <a:lnTo>
                  <a:pt x="3616" y="2643"/>
                </a:lnTo>
                <a:lnTo>
                  <a:pt x="3649" y="2665"/>
                </a:lnTo>
                <a:lnTo>
                  <a:pt x="3649" y="2665"/>
                </a:lnTo>
                <a:lnTo>
                  <a:pt x="3673" y="2683"/>
                </a:lnTo>
                <a:lnTo>
                  <a:pt x="3696" y="2701"/>
                </a:lnTo>
                <a:lnTo>
                  <a:pt x="3719" y="2722"/>
                </a:lnTo>
                <a:lnTo>
                  <a:pt x="3742" y="2742"/>
                </a:lnTo>
                <a:lnTo>
                  <a:pt x="3762" y="2764"/>
                </a:lnTo>
                <a:lnTo>
                  <a:pt x="3783" y="2787"/>
                </a:lnTo>
                <a:lnTo>
                  <a:pt x="3801" y="2811"/>
                </a:lnTo>
                <a:lnTo>
                  <a:pt x="3819" y="2835"/>
                </a:lnTo>
                <a:lnTo>
                  <a:pt x="3819" y="2835"/>
                </a:lnTo>
                <a:lnTo>
                  <a:pt x="3841" y="2866"/>
                </a:lnTo>
                <a:lnTo>
                  <a:pt x="3860" y="2900"/>
                </a:lnTo>
                <a:lnTo>
                  <a:pt x="3878" y="2934"/>
                </a:lnTo>
                <a:lnTo>
                  <a:pt x="3894" y="2969"/>
                </a:lnTo>
                <a:lnTo>
                  <a:pt x="3908" y="3005"/>
                </a:lnTo>
                <a:lnTo>
                  <a:pt x="3920" y="3042"/>
                </a:lnTo>
                <a:lnTo>
                  <a:pt x="3930" y="3081"/>
                </a:lnTo>
                <a:lnTo>
                  <a:pt x="3938" y="3119"/>
                </a:lnTo>
                <a:lnTo>
                  <a:pt x="3938" y="3119"/>
                </a:lnTo>
                <a:lnTo>
                  <a:pt x="3943" y="3150"/>
                </a:lnTo>
                <a:lnTo>
                  <a:pt x="3947" y="3180"/>
                </a:lnTo>
                <a:lnTo>
                  <a:pt x="3948" y="3210"/>
                </a:lnTo>
                <a:lnTo>
                  <a:pt x="3949" y="3241"/>
                </a:lnTo>
                <a:lnTo>
                  <a:pt x="3949" y="3241"/>
                </a:lnTo>
                <a:lnTo>
                  <a:pt x="3948" y="3271"/>
                </a:lnTo>
                <a:lnTo>
                  <a:pt x="3947" y="3301"/>
                </a:lnTo>
                <a:lnTo>
                  <a:pt x="3943" y="3332"/>
                </a:lnTo>
                <a:lnTo>
                  <a:pt x="3938" y="3361"/>
                </a:lnTo>
                <a:lnTo>
                  <a:pt x="3938" y="3361"/>
                </a:lnTo>
                <a:lnTo>
                  <a:pt x="3931" y="3399"/>
                </a:lnTo>
                <a:lnTo>
                  <a:pt x="3921" y="3438"/>
                </a:lnTo>
                <a:lnTo>
                  <a:pt x="3909" y="3474"/>
                </a:lnTo>
                <a:lnTo>
                  <a:pt x="3895" y="3510"/>
                </a:lnTo>
                <a:lnTo>
                  <a:pt x="3879" y="3546"/>
                </a:lnTo>
                <a:lnTo>
                  <a:pt x="3862" y="3580"/>
                </a:lnTo>
                <a:lnTo>
                  <a:pt x="3843" y="3612"/>
                </a:lnTo>
                <a:lnTo>
                  <a:pt x="3821" y="3645"/>
                </a:lnTo>
                <a:lnTo>
                  <a:pt x="3821" y="3645"/>
                </a:lnTo>
                <a:lnTo>
                  <a:pt x="3803" y="3669"/>
                </a:lnTo>
                <a:lnTo>
                  <a:pt x="3785" y="3693"/>
                </a:lnTo>
                <a:lnTo>
                  <a:pt x="3765" y="3716"/>
                </a:lnTo>
                <a:lnTo>
                  <a:pt x="3744" y="3738"/>
                </a:lnTo>
                <a:lnTo>
                  <a:pt x="3722" y="3758"/>
                </a:lnTo>
                <a:lnTo>
                  <a:pt x="3700" y="3779"/>
                </a:lnTo>
                <a:lnTo>
                  <a:pt x="3675" y="3798"/>
                </a:lnTo>
                <a:lnTo>
                  <a:pt x="3651" y="3816"/>
                </a:lnTo>
                <a:lnTo>
                  <a:pt x="3651" y="3816"/>
                </a:lnTo>
                <a:lnTo>
                  <a:pt x="3620" y="3837"/>
                </a:lnTo>
                <a:lnTo>
                  <a:pt x="3586" y="3857"/>
                </a:lnTo>
                <a:lnTo>
                  <a:pt x="3552" y="3874"/>
                </a:lnTo>
                <a:lnTo>
                  <a:pt x="3517" y="3891"/>
                </a:lnTo>
                <a:lnTo>
                  <a:pt x="3481" y="3904"/>
                </a:lnTo>
                <a:lnTo>
                  <a:pt x="3444" y="3916"/>
                </a:lnTo>
                <a:lnTo>
                  <a:pt x="3405" y="3927"/>
                </a:lnTo>
                <a:lnTo>
                  <a:pt x="3367" y="3934"/>
                </a:lnTo>
                <a:lnTo>
                  <a:pt x="3367" y="3934"/>
                </a:lnTo>
                <a:lnTo>
                  <a:pt x="3336" y="3939"/>
                </a:lnTo>
                <a:lnTo>
                  <a:pt x="3308" y="3943"/>
                </a:lnTo>
                <a:lnTo>
                  <a:pt x="3276" y="3944"/>
                </a:lnTo>
                <a:lnTo>
                  <a:pt x="3246" y="3945"/>
                </a:lnTo>
                <a:lnTo>
                  <a:pt x="3246" y="3945"/>
                </a:lnTo>
                <a:lnTo>
                  <a:pt x="3216" y="3944"/>
                </a:lnTo>
                <a:lnTo>
                  <a:pt x="3184" y="3943"/>
                </a:lnTo>
                <a:lnTo>
                  <a:pt x="3156" y="3939"/>
                </a:lnTo>
                <a:lnTo>
                  <a:pt x="3125" y="3934"/>
                </a:lnTo>
                <a:lnTo>
                  <a:pt x="3125" y="4178"/>
                </a:lnTo>
                <a:lnTo>
                  <a:pt x="3125" y="5101"/>
                </a:lnTo>
                <a:lnTo>
                  <a:pt x="3125" y="5101"/>
                </a:lnTo>
                <a:lnTo>
                  <a:pt x="3095" y="5107"/>
                </a:lnTo>
                <a:lnTo>
                  <a:pt x="3065" y="5114"/>
                </a:lnTo>
                <a:lnTo>
                  <a:pt x="3036" y="5123"/>
                </a:lnTo>
                <a:lnTo>
                  <a:pt x="3007" y="5132"/>
                </a:lnTo>
                <a:lnTo>
                  <a:pt x="2978" y="5143"/>
                </a:lnTo>
                <a:lnTo>
                  <a:pt x="2950" y="5156"/>
                </a:lnTo>
                <a:lnTo>
                  <a:pt x="2924" y="5170"/>
                </a:lnTo>
                <a:lnTo>
                  <a:pt x="2897" y="5184"/>
                </a:lnTo>
                <a:lnTo>
                  <a:pt x="2872" y="5200"/>
                </a:lnTo>
                <a:lnTo>
                  <a:pt x="2847" y="5217"/>
                </a:lnTo>
                <a:lnTo>
                  <a:pt x="2823" y="5234"/>
                </a:lnTo>
                <a:lnTo>
                  <a:pt x="2800" y="5253"/>
                </a:lnTo>
                <a:lnTo>
                  <a:pt x="2777" y="5272"/>
                </a:lnTo>
                <a:lnTo>
                  <a:pt x="2755" y="5293"/>
                </a:lnTo>
                <a:lnTo>
                  <a:pt x="2735" y="5314"/>
                </a:lnTo>
                <a:lnTo>
                  <a:pt x="2714" y="5337"/>
                </a:lnTo>
                <a:lnTo>
                  <a:pt x="2696" y="5360"/>
                </a:lnTo>
                <a:lnTo>
                  <a:pt x="2678" y="5384"/>
                </a:lnTo>
                <a:lnTo>
                  <a:pt x="2661" y="5410"/>
                </a:lnTo>
                <a:lnTo>
                  <a:pt x="2645" y="5435"/>
                </a:lnTo>
                <a:lnTo>
                  <a:pt x="2630" y="5461"/>
                </a:lnTo>
                <a:lnTo>
                  <a:pt x="2616" y="5488"/>
                </a:lnTo>
                <a:lnTo>
                  <a:pt x="2604" y="5516"/>
                </a:lnTo>
                <a:lnTo>
                  <a:pt x="2592" y="5543"/>
                </a:lnTo>
                <a:lnTo>
                  <a:pt x="2583" y="5572"/>
                </a:lnTo>
                <a:lnTo>
                  <a:pt x="2574" y="5602"/>
                </a:lnTo>
                <a:lnTo>
                  <a:pt x="2567" y="5631"/>
                </a:lnTo>
                <a:lnTo>
                  <a:pt x="2560" y="5663"/>
                </a:lnTo>
                <a:lnTo>
                  <a:pt x="2555" y="5693"/>
                </a:lnTo>
                <a:lnTo>
                  <a:pt x="2551" y="5724"/>
                </a:lnTo>
                <a:lnTo>
                  <a:pt x="2549" y="5757"/>
                </a:lnTo>
                <a:lnTo>
                  <a:pt x="2549" y="5788"/>
                </a:lnTo>
                <a:lnTo>
                  <a:pt x="2549" y="5788"/>
                </a:lnTo>
                <a:lnTo>
                  <a:pt x="2550" y="5824"/>
                </a:lnTo>
                <a:lnTo>
                  <a:pt x="2552" y="5859"/>
                </a:lnTo>
                <a:lnTo>
                  <a:pt x="2557" y="5894"/>
                </a:lnTo>
                <a:lnTo>
                  <a:pt x="2563" y="5929"/>
                </a:lnTo>
                <a:lnTo>
                  <a:pt x="2571" y="5963"/>
                </a:lnTo>
                <a:lnTo>
                  <a:pt x="2580" y="5995"/>
                </a:lnTo>
                <a:lnTo>
                  <a:pt x="2591" y="6028"/>
                </a:lnTo>
                <a:lnTo>
                  <a:pt x="2603" y="6059"/>
                </a:lnTo>
                <a:lnTo>
                  <a:pt x="2618" y="6091"/>
                </a:lnTo>
                <a:lnTo>
                  <a:pt x="2633" y="6121"/>
                </a:lnTo>
                <a:lnTo>
                  <a:pt x="2650" y="6150"/>
                </a:lnTo>
                <a:lnTo>
                  <a:pt x="2668" y="6179"/>
                </a:lnTo>
                <a:lnTo>
                  <a:pt x="2688" y="6205"/>
                </a:lnTo>
                <a:lnTo>
                  <a:pt x="2708" y="6232"/>
                </a:lnTo>
                <a:lnTo>
                  <a:pt x="2730" y="6257"/>
                </a:lnTo>
                <a:lnTo>
                  <a:pt x="2753" y="6281"/>
                </a:lnTo>
                <a:lnTo>
                  <a:pt x="2777" y="6305"/>
                </a:lnTo>
                <a:lnTo>
                  <a:pt x="2802" y="6327"/>
                </a:lnTo>
                <a:lnTo>
                  <a:pt x="2829" y="6347"/>
                </a:lnTo>
                <a:lnTo>
                  <a:pt x="2856" y="6367"/>
                </a:lnTo>
                <a:lnTo>
                  <a:pt x="2884" y="6385"/>
                </a:lnTo>
                <a:lnTo>
                  <a:pt x="2914" y="6402"/>
                </a:lnTo>
                <a:lnTo>
                  <a:pt x="2944" y="6417"/>
                </a:lnTo>
                <a:lnTo>
                  <a:pt x="2975" y="6432"/>
                </a:lnTo>
                <a:lnTo>
                  <a:pt x="3006" y="6444"/>
                </a:lnTo>
                <a:lnTo>
                  <a:pt x="3039" y="6455"/>
                </a:lnTo>
                <a:lnTo>
                  <a:pt x="3072" y="6464"/>
                </a:lnTo>
                <a:lnTo>
                  <a:pt x="3106" y="6472"/>
                </a:lnTo>
                <a:lnTo>
                  <a:pt x="3140" y="6479"/>
                </a:lnTo>
                <a:lnTo>
                  <a:pt x="3175" y="6482"/>
                </a:lnTo>
                <a:lnTo>
                  <a:pt x="3210" y="6485"/>
                </a:lnTo>
                <a:lnTo>
                  <a:pt x="3246" y="6486"/>
                </a:lnTo>
                <a:lnTo>
                  <a:pt x="3246" y="6486"/>
                </a:lnTo>
                <a:lnTo>
                  <a:pt x="3282" y="6485"/>
                </a:lnTo>
                <a:lnTo>
                  <a:pt x="3317" y="6482"/>
                </a:lnTo>
                <a:lnTo>
                  <a:pt x="3352" y="6479"/>
                </a:lnTo>
                <a:lnTo>
                  <a:pt x="3386" y="6472"/>
                </a:lnTo>
                <a:lnTo>
                  <a:pt x="3420" y="6464"/>
                </a:lnTo>
                <a:lnTo>
                  <a:pt x="3453" y="6455"/>
                </a:lnTo>
                <a:lnTo>
                  <a:pt x="3486" y="6444"/>
                </a:lnTo>
                <a:lnTo>
                  <a:pt x="3517" y="6432"/>
                </a:lnTo>
                <a:lnTo>
                  <a:pt x="3548" y="6417"/>
                </a:lnTo>
                <a:lnTo>
                  <a:pt x="3578" y="6402"/>
                </a:lnTo>
                <a:lnTo>
                  <a:pt x="3608" y="6385"/>
                </a:lnTo>
                <a:lnTo>
                  <a:pt x="3636" y="6367"/>
                </a:lnTo>
                <a:lnTo>
                  <a:pt x="3663" y="6347"/>
                </a:lnTo>
                <a:lnTo>
                  <a:pt x="3690" y="6327"/>
                </a:lnTo>
                <a:lnTo>
                  <a:pt x="3715" y="6305"/>
                </a:lnTo>
                <a:lnTo>
                  <a:pt x="3739" y="6281"/>
                </a:lnTo>
                <a:lnTo>
                  <a:pt x="3762" y="6257"/>
                </a:lnTo>
                <a:lnTo>
                  <a:pt x="3784" y="6232"/>
                </a:lnTo>
                <a:lnTo>
                  <a:pt x="3804" y="6205"/>
                </a:lnTo>
                <a:lnTo>
                  <a:pt x="3824" y="6179"/>
                </a:lnTo>
                <a:lnTo>
                  <a:pt x="3842" y="6150"/>
                </a:lnTo>
                <a:lnTo>
                  <a:pt x="3859" y="6121"/>
                </a:lnTo>
                <a:lnTo>
                  <a:pt x="3874" y="6091"/>
                </a:lnTo>
                <a:lnTo>
                  <a:pt x="3889" y="6059"/>
                </a:lnTo>
                <a:lnTo>
                  <a:pt x="3901" y="6028"/>
                </a:lnTo>
                <a:lnTo>
                  <a:pt x="3912" y="5995"/>
                </a:lnTo>
                <a:lnTo>
                  <a:pt x="3921" y="5963"/>
                </a:lnTo>
                <a:lnTo>
                  <a:pt x="3929" y="5929"/>
                </a:lnTo>
                <a:lnTo>
                  <a:pt x="3935" y="5894"/>
                </a:lnTo>
                <a:lnTo>
                  <a:pt x="3940" y="5859"/>
                </a:lnTo>
                <a:lnTo>
                  <a:pt x="3942" y="5824"/>
                </a:lnTo>
                <a:lnTo>
                  <a:pt x="3943" y="5788"/>
                </a:lnTo>
                <a:lnTo>
                  <a:pt x="3943" y="5788"/>
                </a:lnTo>
                <a:lnTo>
                  <a:pt x="3943" y="5757"/>
                </a:lnTo>
                <a:lnTo>
                  <a:pt x="3941" y="5724"/>
                </a:lnTo>
                <a:lnTo>
                  <a:pt x="3937" y="5693"/>
                </a:lnTo>
                <a:lnTo>
                  <a:pt x="3932" y="5663"/>
                </a:lnTo>
                <a:lnTo>
                  <a:pt x="3926" y="5631"/>
                </a:lnTo>
                <a:lnTo>
                  <a:pt x="3918" y="5602"/>
                </a:lnTo>
                <a:lnTo>
                  <a:pt x="3909" y="5572"/>
                </a:lnTo>
                <a:lnTo>
                  <a:pt x="3900" y="5543"/>
                </a:lnTo>
                <a:lnTo>
                  <a:pt x="3888" y="5516"/>
                </a:lnTo>
                <a:lnTo>
                  <a:pt x="3876" y="5488"/>
                </a:lnTo>
                <a:lnTo>
                  <a:pt x="3862" y="5461"/>
                </a:lnTo>
                <a:lnTo>
                  <a:pt x="3847" y="5435"/>
                </a:lnTo>
                <a:lnTo>
                  <a:pt x="3831" y="5410"/>
                </a:lnTo>
                <a:lnTo>
                  <a:pt x="3814" y="5384"/>
                </a:lnTo>
                <a:lnTo>
                  <a:pt x="3796" y="5360"/>
                </a:lnTo>
                <a:lnTo>
                  <a:pt x="3778" y="5337"/>
                </a:lnTo>
                <a:lnTo>
                  <a:pt x="3757" y="5314"/>
                </a:lnTo>
                <a:lnTo>
                  <a:pt x="3737" y="5293"/>
                </a:lnTo>
                <a:lnTo>
                  <a:pt x="3715" y="5272"/>
                </a:lnTo>
                <a:lnTo>
                  <a:pt x="3692" y="5253"/>
                </a:lnTo>
                <a:lnTo>
                  <a:pt x="3669" y="5234"/>
                </a:lnTo>
                <a:lnTo>
                  <a:pt x="3645" y="5217"/>
                </a:lnTo>
                <a:lnTo>
                  <a:pt x="3620" y="5200"/>
                </a:lnTo>
                <a:lnTo>
                  <a:pt x="3595" y="5184"/>
                </a:lnTo>
                <a:lnTo>
                  <a:pt x="3568" y="5170"/>
                </a:lnTo>
                <a:lnTo>
                  <a:pt x="3542" y="5156"/>
                </a:lnTo>
                <a:lnTo>
                  <a:pt x="3514" y="5143"/>
                </a:lnTo>
                <a:lnTo>
                  <a:pt x="3485" y="5132"/>
                </a:lnTo>
                <a:lnTo>
                  <a:pt x="3456" y="5123"/>
                </a:lnTo>
                <a:lnTo>
                  <a:pt x="3427" y="5114"/>
                </a:lnTo>
                <a:lnTo>
                  <a:pt x="3397" y="5107"/>
                </a:lnTo>
                <a:lnTo>
                  <a:pt x="3367" y="5101"/>
                </a:lnTo>
                <a:lnTo>
                  <a:pt x="3367" y="4178"/>
                </a:lnTo>
                <a:lnTo>
                  <a:pt x="3367" y="4178"/>
                </a:lnTo>
                <a:lnTo>
                  <a:pt x="3398" y="4173"/>
                </a:lnTo>
                <a:lnTo>
                  <a:pt x="3431" y="4168"/>
                </a:lnTo>
                <a:lnTo>
                  <a:pt x="3461" y="4161"/>
                </a:lnTo>
                <a:lnTo>
                  <a:pt x="3492" y="4154"/>
                </a:lnTo>
                <a:lnTo>
                  <a:pt x="3522" y="4145"/>
                </a:lnTo>
                <a:lnTo>
                  <a:pt x="3552" y="4134"/>
                </a:lnTo>
                <a:lnTo>
                  <a:pt x="3581" y="4125"/>
                </a:lnTo>
                <a:lnTo>
                  <a:pt x="3610" y="4113"/>
                </a:lnTo>
                <a:lnTo>
                  <a:pt x="3639" y="4099"/>
                </a:lnTo>
                <a:lnTo>
                  <a:pt x="3667" y="4086"/>
                </a:lnTo>
                <a:lnTo>
                  <a:pt x="3695" y="4072"/>
                </a:lnTo>
                <a:lnTo>
                  <a:pt x="3721" y="4057"/>
                </a:lnTo>
                <a:lnTo>
                  <a:pt x="3748" y="4040"/>
                </a:lnTo>
                <a:lnTo>
                  <a:pt x="3774" y="4023"/>
                </a:lnTo>
                <a:lnTo>
                  <a:pt x="3800" y="4007"/>
                </a:lnTo>
                <a:lnTo>
                  <a:pt x="3824" y="3987"/>
                </a:lnTo>
                <a:lnTo>
                  <a:pt x="4802" y="4965"/>
                </a:lnTo>
                <a:lnTo>
                  <a:pt x="4802" y="4965"/>
                </a:lnTo>
                <a:lnTo>
                  <a:pt x="4785" y="4995"/>
                </a:lnTo>
                <a:lnTo>
                  <a:pt x="4769" y="5026"/>
                </a:lnTo>
                <a:lnTo>
                  <a:pt x="4756" y="5059"/>
                </a:lnTo>
                <a:lnTo>
                  <a:pt x="4745" y="5093"/>
                </a:lnTo>
                <a:lnTo>
                  <a:pt x="4737" y="5128"/>
                </a:lnTo>
                <a:lnTo>
                  <a:pt x="4730" y="5163"/>
                </a:lnTo>
                <a:lnTo>
                  <a:pt x="4726" y="5199"/>
                </a:lnTo>
                <a:lnTo>
                  <a:pt x="4725" y="5236"/>
                </a:lnTo>
                <a:lnTo>
                  <a:pt x="4725" y="5236"/>
                </a:lnTo>
                <a:lnTo>
                  <a:pt x="4726" y="5263"/>
                </a:lnTo>
                <a:lnTo>
                  <a:pt x="4727" y="5288"/>
                </a:lnTo>
                <a:lnTo>
                  <a:pt x="4731" y="5314"/>
                </a:lnTo>
                <a:lnTo>
                  <a:pt x="4736" y="5340"/>
                </a:lnTo>
                <a:lnTo>
                  <a:pt x="4742" y="5364"/>
                </a:lnTo>
                <a:lnTo>
                  <a:pt x="4748" y="5389"/>
                </a:lnTo>
                <a:lnTo>
                  <a:pt x="4756" y="5413"/>
                </a:lnTo>
                <a:lnTo>
                  <a:pt x="4766" y="5436"/>
                </a:lnTo>
                <a:lnTo>
                  <a:pt x="4776" y="5459"/>
                </a:lnTo>
                <a:lnTo>
                  <a:pt x="4788" y="5481"/>
                </a:lnTo>
                <a:lnTo>
                  <a:pt x="4800" y="5502"/>
                </a:lnTo>
                <a:lnTo>
                  <a:pt x="4813" y="5524"/>
                </a:lnTo>
                <a:lnTo>
                  <a:pt x="4827" y="5543"/>
                </a:lnTo>
                <a:lnTo>
                  <a:pt x="4843" y="5564"/>
                </a:lnTo>
                <a:lnTo>
                  <a:pt x="4859" y="5582"/>
                </a:lnTo>
                <a:lnTo>
                  <a:pt x="4876" y="5600"/>
                </a:lnTo>
                <a:lnTo>
                  <a:pt x="4894" y="5617"/>
                </a:lnTo>
                <a:lnTo>
                  <a:pt x="4913" y="5634"/>
                </a:lnTo>
                <a:lnTo>
                  <a:pt x="4932" y="5648"/>
                </a:lnTo>
                <a:lnTo>
                  <a:pt x="4953" y="5663"/>
                </a:lnTo>
                <a:lnTo>
                  <a:pt x="4973" y="5676"/>
                </a:lnTo>
                <a:lnTo>
                  <a:pt x="4995" y="5689"/>
                </a:lnTo>
                <a:lnTo>
                  <a:pt x="5017" y="5700"/>
                </a:lnTo>
                <a:lnTo>
                  <a:pt x="5040" y="5711"/>
                </a:lnTo>
                <a:lnTo>
                  <a:pt x="5064" y="5719"/>
                </a:lnTo>
                <a:lnTo>
                  <a:pt x="5088" y="5728"/>
                </a:lnTo>
                <a:lnTo>
                  <a:pt x="5112" y="5735"/>
                </a:lnTo>
                <a:lnTo>
                  <a:pt x="5137" y="5741"/>
                </a:lnTo>
                <a:lnTo>
                  <a:pt x="5163" y="5745"/>
                </a:lnTo>
                <a:lnTo>
                  <a:pt x="5188" y="5748"/>
                </a:lnTo>
                <a:lnTo>
                  <a:pt x="5215" y="5751"/>
                </a:lnTo>
                <a:lnTo>
                  <a:pt x="5241" y="5751"/>
                </a:lnTo>
                <a:lnTo>
                  <a:pt x="5241" y="5751"/>
                </a:lnTo>
                <a:lnTo>
                  <a:pt x="5268" y="5751"/>
                </a:lnTo>
                <a:lnTo>
                  <a:pt x="5293" y="5748"/>
                </a:lnTo>
                <a:lnTo>
                  <a:pt x="5320" y="5745"/>
                </a:lnTo>
                <a:lnTo>
                  <a:pt x="5345" y="5741"/>
                </a:lnTo>
                <a:lnTo>
                  <a:pt x="5369" y="5735"/>
                </a:lnTo>
                <a:lnTo>
                  <a:pt x="5394" y="5728"/>
                </a:lnTo>
                <a:lnTo>
                  <a:pt x="5418" y="5719"/>
                </a:lnTo>
                <a:lnTo>
                  <a:pt x="5441" y="5711"/>
                </a:lnTo>
                <a:lnTo>
                  <a:pt x="5464" y="5700"/>
                </a:lnTo>
                <a:lnTo>
                  <a:pt x="5486" y="5689"/>
                </a:lnTo>
                <a:lnTo>
                  <a:pt x="5508" y="5676"/>
                </a:lnTo>
                <a:lnTo>
                  <a:pt x="5529" y="5663"/>
                </a:lnTo>
                <a:lnTo>
                  <a:pt x="5549" y="5648"/>
                </a:lnTo>
                <a:lnTo>
                  <a:pt x="5569" y="5634"/>
                </a:lnTo>
                <a:lnTo>
                  <a:pt x="5587" y="5617"/>
                </a:lnTo>
                <a:lnTo>
                  <a:pt x="5605" y="5600"/>
                </a:lnTo>
                <a:lnTo>
                  <a:pt x="5622" y="5582"/>
                </a:lnTo>
                <a:lnTo>
                  <a:pt x="5639" y="5564"/>
                </a:lnTo>
                <a:lnTo>
                  <a:pt x="5654" y="5543"/>
                </a:lnTo>
                <a:lnTo>
                  <a:pt x="5668" y="5524"/>
                </a:lnTo>
                <a:lnTo>
                  <a:pt x="5681" y="5502"/>
                </a:lnTo>
                <a:lnTo>
                  <a:pt x="5695" y="5481"/>
                </a:lnTo>
                <a:lnTo>
                  <a:pt x="5706" y="5459"/>
                </a:lnTo>
                <a:lnTo>
                  <a:pt x="5716" y="5436"/>
                </a:lnTo>
                <a:lnTo>
                  <a:pt x="5725" y="5413"/>
                </a:lnTo>
                <a:lnTo>
                  <a:pt x="5733" y="5389"/>
                </a:lnTo>
                <a:lnTo>
                  <a:pt x="5741" y="5364"/>
                </a:lnTo>
                <a:lnTo>
                  <a:pt x="5747" y="5340"/>
                </a:lnTo>
                <a:lnTo>
                  <a:pt x="5750" y="5314"/>
                </a:lnTo>
                <a:lnTo>
                  <a:pt x="5754" y="5288"/>
                </a:lnTo>
                <a:lnTo>
                  <a:pt x="5756" y="5263"/>
                </a:lnTo>
                <a:lnTo>
                  <a:pt x="5756" y="5236"/>
                </a:lnTo>
                <a:lnTo>
                  <a:pt x="5756" y="5236"/>
                </a:lnTo>
                <a:lnTo>
                  <a:pt x="5756" y="5210"/>
                </a:lnTo>
                <a:lnTo>
                  <a:pt x="5754" y="5183"/>
                </a:lnTo>
                <a:lnTo>
                  <a:pt x="5750" y="5158"/>
                </a:lnTo>
                <a:lnTo>
                  <a:pt x="5747" y="5132"/>
                </a:lnTo>
                <a:lnTo>
                  <a:pt x="5741" y="5107"/>
                </a:lnTo>
                <a:lnTo>
                  <a:pt x="5733" y="5083"/>
                </a:lnTo>
                <a:lnTo>
                  <a:pt x="5725" y="5059"/>
                </a:lnTo>
                <a:lnTo>
                  <a:pt x="5716" y="5035"/>
                </a:lnTo>
                <a:lnTo>
                  <a:pt x="5706" y="5012"/>
                </a:lnTo>
                <a:lnTo>
                  <a:pt x="5695" y="4990"/>
                </a:lnTo>
                <a:lnTo>
                  <a:pt x="5681" y="4968"/>
                </a:lnTo>
                <a:lnTo>
                  <a:pt x="5668" y="4948"/>
                </a:lnTo>
                <a:lnTo>
                  <a:pt x="5654" y="4927"/>
                </a:lnTo>
                <a:lnTo>
                  <a:pt x="5639" y="4908"/>
                </a:lnTo>
                <a:lnTo>
                  <a:pt x="5622" y="4889"/>
                </a:lnTo>
                <a:lnTo>
                  <a:pt x="5605" y="4871"/>
                </a:lnTo>
                <a:lnTo>
                  <a:pt x="5587" y="4854"/>
                </a:lnTo>
                <a:lnTo>
                  <a:pt x="5569" y="4838"/>
                </a:lnTo>
                <a:lnTo>
                  <a:pt x="5549" y="4823"/>
                </a:lnTo>
                <a:lnTo>
                  <a:pt x="5529" y="4808"/>
                </a:lnTo>
                <a:lnTo>
                  <a:pt x="5508" y="4795"/>
                </a:lnTo>
                <a:lnTo>
                  <a:pt x="5486" y="4783"/>
                </a:lnTo>
                <a:lnTo>
                  <a:pt x="5464" y="4771"/>
                </a:lnTo>
                <a:lnTo>
                  <a:pt x="5441" y="4761"/>
                </a:lnTo>
                <a:lnTo>
                  <a:pt x="5418" y="4751"/>
                </a:lnTo>
                <a:lnTo>
                  <a:pt x="5394" y="4743"/>
                </a:lnTo>
                <a:lnTo>
                  <a:pt x="5369" y="4737"/>
                </a:lnTo>
                <a:lnTo>
                  <a:pt x="5345" y="4731"/>
                </a:lnTo>
                <a:lnTo>
                  <a:pt x="5320" y="4726"/>
                </a:lnTo>
                <a:lnTo>
                  <a:pt x="5293" y="4723"/>
                </a:lnTo>
                <a:lnTo>
                  <a:pt x="5268" y="4721"/>
                </a:lnTo>
                <a:lnTo>
                  <a:pt x="5241" y="4720"/>
                </a:lnTo>
                <a:lnTo>
                  <a:pt x="5241" y="4720"/>
                </a:lnTo>
                <a:lnTo>
                  <a:pt x="5204" y="4721"/>
                </a:lnTo>
                <a:lnTo>
                  <a:pt x="5169" y="4725"/>
                </a:lnTo>
                <a:lnTo>
                  <a:pt x="5134" y="4731"/>
                </a:lnTo>
                <a:lnTo>
                  <a:pt x="5100" y="4739"/>
                </a:lnTo>
                <a:lnTo>
                  <a:pt x="5066" y="4750"/>
                </a:lnTo>
                <a:lnTo>
                  <a:pt x="5034" y="4764"/>
                </a:lnTo>
                <a:lnTo>
                  <a:pt x="5003" y="4778"/>
                </a:lnTo>
                <a:lnTo>
                  <a:pt x="4973" y="4795"/>
                </a:lnTo>
                <a:lnTo>
                  <a:pt x="3994" y="3817"/>
                </a:lnTo>
                <a:lnTo>
                  <a:pt x="3994" y="3817"/>
                </a:lnTo>
                <a:lnTo>
                  <a:pt x="4012" y="3792"/>
                </a:lnTo>
                <a:lnTo>
                  <a:pt x="4030" y="3767"/>
                </a:lnTo>
                <a:lnTo>
                  <a:pt x="4047" y="3741"/>
                </a:lnTo>
                <a:lnTo>
                  <a:pt x="4063" y="3715"/>
                </a:lnTo>
                <a:lnTo>
                  <a:pt x="4077" y="3688"/>
                </a:lnTo>
                <a:lnTo>
                  <a:pt x="4092" y="3661"/>
                </a:lnTo>
                <a:lnTo>
                  <a:pt x="4105" y="3633"/>
                </a:lnTo>
                <a:lnTo>
                  <a:pt x="4118" y="3604"/>
                </a:lnTo>
                <a:lnTo>
                  <a:pt x="4129" y="3575"/>
                </a:lnTo>
                <a:lnTo>
                  <a:pt x="4140" y="3546"/>
                </a:lnTo>
                <a:lnTo>
                  <a:pt x="4149" y="3516"/>
                </a:lnTo>
                <a:lnTo>
                  <a:pt x="4158" y="3486"/>
                </a:lnTo>
                <a:lnTo>
                  <a:pt x="4166" y="3455"/>
                </a:lnTo>
                <a:lnTo>
                  <a:pt x="4172" y="3423"/>
                </a:lnTo>
                <a:lnTo>
                  <a:pt x="4178" y="3392"/>
                </a:lnTo>
                <a:lnTo>
                  <a:pt x="4183" y="3361"/>
                </a:lnTo>
                <a:lnTo>
                  <a:pt x="5165" y="3361"/>
                </a:lnTo>
                <a:lnTo>
                  <a:pt x="5165" y="3361"/>
                </a:lnTo>
                <a:lnTo>
                  <a:pt x="5171" y="3389"/>
                </a:lnTo>
                <a:lnTo>
                  <a:pt x="5178" y="3418"/>
                </a:lnTo>
                <a:lnTo>
                  <a:pt x="5187" y="3446"/>
                </a:lnTo>
                <a:lnTo>
                  <a:pt x="5196" y="3474"/>
                </a:lnTo>
                <a:lnTo>
                  <a:pt x="5207" y="3500"/>
                </a:lnTo>
                <a:lnTo>
                  <a:pt x="5219" y="3527"/>
                </a:lnTo>
                <a:lnTo>
                  <a:pt x="5231" y="3552"/>
                </a:lnTo>
                <a:lnTo>
                  <a:pt x="5246" y="3577"/>
                </a:lnTo>
                <a:lnTo>
                  <a:pt x="5260" y="3602"/>
                </a:lnTo>
                <a:lnTo>
                  <a:pt x="5277" y="3626"/>
                </a:lnTo>
                <a:lnTo>
                  <a:pt x="5294" y="3649"/>
                </a:lnTo>
                <a:lnTo>
                  <a:pt x="5312" y="3670"/>
                </a:lnTo>
                <a:lnTo>
                  <a:pt x="5330" y="3692"/>
                </a:lnTo>
                <a:lnTo>
                  <a:pt x="5351" y="3712"/>
                </a:lnTo>
                <a:lnTo>
                  <a:pt x="5371" y="3732"/>
                </a:lnTo>
                <a:lnTo>
                  <a:pt x="5393" y="3751"/>
                </a:lnTo>
                <a:lnTo>
                  <a:pt x="5415" y="3769"/>
                </a:lnTo>
                <a:lnTo>
                  <a:pt x="5438" y="3786"/>
                </a:lnTo>
                <a:lnTo>
                  <a:pt x="5462" y="3802"/>
                </a:lnTo>
                <a:lnTo>
                  <a:pt x="5486" y="3817"/>
                </a:lnTo>
                <a:lnTo>
                  <a:pt x="5511" y="3831"/>
                </a:lnTo>
                <a:lnTo>
                  <a:pt x="5537" y="3844"/>
                </a:lnTo>
                <a:lnTo>
                  <a:pt x="5563" y="3856"/>
                </a:lnTo>
                <a:lnTo>
                  <a:pt x="5590" y="3867"/>
                </a:lnTo>
                <a:lnTo>
                  <a:pt x="5617" y="3876"/>
                </a:lnTo>
                <a:lnTo>
                  <a:pt x="5645" y="3885"/>
                </a:lnTo>
                <a:lnTo>
                  <a:pt x="5674" y="3892"/>
                </a:lnTo>
                <a:lnTo>
                  <a:pt x="5703" y="3898"/>
                </a:lnTo>
                <a:lnTo>
                  <a:pt x="5733" y="3902"/>
                </a:lnTo>
                <a:lnTo>
                  <a:pt x="5762" y="3905"/>
                </a:lnTo>
                <a:lnTo>
                  <a:pt x="5792" y="3908"/>
                </a:lnTo>
                <a:lnTo>
                  <a:pt x="5824" y="3909"/>
                </a:lnTo>
                <a:lnTo>
                  <a:pt x="5824" y="3909"/>
                </a:lnTo>
                <a:lnTo>
                  <a:pt x="5858" y="3908"/>
                </a:lnTo>
                <a:lnTo>
                  <a:pt x="5891" y="3905"/>
                </a:lnTo>
                <a:lnTo>
                  <a:pt x="5925" y="3901"/>
                </a:lnTo>
                <a:lnTo>
                  <a:pt x="5958" y="3894"/>
                </a:lnTo>
                <a:lnTo>
                  <a:pt x="5990" y="3887"/>
                </a:lnTo>
                <a:lnTo>
                  <a:pt x="6022" y="3879"/>
                </a:lnTo>
                <a:lnTo>
                  <a:pt x="6053" y="3868"/>
                </a:lnTo>
                <a:lnTo>
                  <a:pt x="6083" y="3856"/>
                </a:lnTo>
                <a:lnTo>
                  <a:pt x="6113" y="3843"/>
                </a:lnTo>
                <a:lnTo>
                  <a:pt x="6142" y="3828"/>
                </a:lnTo>
                <a:lnTo>
                  <a:pt x="6170" y="3811"/>
                </a:lnTo>
                <a:lnTo>
                  <a:pt x="6198" y="3794"/>
                </a:lnTo>
                <a:lnTo>
                  <a:pt x="6223" y="3775"/>
                </a:lnTo>
                <a:lnTo>
                  <a:pt x="6248" y="3756"/>
                </a:lnTo>
                <a:lnTo>
                  <a:pt x="6272" y="3735"/>
                </a:lnTo>
                <a:lnTo>
                  <a:pt x="6297" y="3712"/>
                </a:lnTo>
                <a:lnTo>
                  <a:pt x="6318" y="3690"/>
                </a:lnTo>
                <a:lnTo>
                  <a:pt x="6339" y="3665"/>
                </a:lnTo>
                <a:lnTo>
                  <a:pt x="6359" y="3640"/>
                </a:lnTo>
                <a:lnTo>
                  <a:pt x="6377" y="3614"/>
                </a:lnTo>
                <a:lnTo>
                  <a:pt x="6396" y="3587"/>
                </a:lnTo>
                <a:lnTo>
                  <a:pt x="6411" y="3559"/>
                </a:lnTo>
                <a:lnTo>
                  <a:pt x="6426" y="3530"/>
                </a:lnTo>
                <a:lnTo>
                  <a:pt x="6440" y="3500"/>
                </a:lnTo>
                <a:lnTo>
                  <a:pt x="6452" y="3470"/>
                </a:lnTo>
                <a:lnTo>
                  <a:pt x="6462" y="3439"/>
                </a:lnTo>
                <a:lnTo>
                  <a:pt x="6471" y="3408"/>
                </a:lnTo>
                <a:lnTo>
                  <a:pt x="6479" y="3375"/>
                </a:lnTo>
                <a:lnTo>
                  <a:pt x="6485" y="3342"/>
                </a:lnTo>
                <a:lnTo>
                  <a:pt x="6488" y="3310"/>
                </a:lnTo>
                <a:lnTo>
                  <a:pt x="6491" y="3275"/>
                </a:lnTo>
                <a:lnTo>
                  <a:pt x="6492" y="3241"/>
                </a:lnTo>
                <a:lnTo>
                  <a:pt x="6492" y="3241"/>
                </a:lnTo>
                <a:lnTo>
                  <a:pt x="6491" y="3207"/>
                </a:lnTo>
                <a:lnTo>
                  <a:pt x="6488" y="3172"/>
                </a:lnTo>
                <a:lnTo>
                  <a:pt x="6485" y="3140"/>
                </a:lnTo>
                <a:lnTo>
                  <a:pt x="6479" y="3107"/>
                </a:lnTo>
                <a:lnTo>
                  <a:pt x="6471" y="3075"/>
                </a:lnTo>
                <a:lnTo>
                  <a:pt x="6462" y="3044"/>
                </a:lnTo>
                <a:lnTo>
                  <a:pt x="6452" y="3012"/>
                </a:lnTo>
                <a:lnTo>
                  <a:pt x="6440" y="2982"/>
                </a:lnTo>
                <a:lnTo>
                  <a:pt x="6426" y="2952"/>
                </a:lnTo>
                <a:lnTo>
                  <a:pt x="6411" y="2923"/>
                </a:lnTo>
                <a:lnTo>
                  <a:pt x="6396" y="2895"/>
                </a:lnTo>
                <a:lnTo>
                  <a:pt x="6377" y="2869"/>
                </a:lnTo>
                <a:lnTo>
                  <a:pt x="6359" y="2842"/>
                </a:lnTo>
                <a:lnTo>
                  <a:pt x="6339" y="2817"/>
                </a:lnTo>
                <a:lnTo>
                  <a:pt x="6318" y="2793"/>
                </a:lnTo>
                <a:lnTo>
                  <a:pt x="6297" y="2770"/>
                </a:lnTo>
                <a:lnTo>
                  <a:pt x="6272" y="2747"/>
                </a:lnTo>
                <a:lnTo>
                  <a:pt x="6248" y="2727"/>
                </a:lnTo>
                <a:lnTo>
                  <a:pt x="6223" y="2707"/>
                </a:lnTo>
                <a:lnTo>
                  <a:pt x="6198" y="2688"/>
                </a:lnTo>
                <a:lnTo>
                  <a:pt x="6170" y="2671"/>
                </a:lnTo>
                <a:lnTo>
                  <a:pt x="6142" y="2654"/>
                </a:lnTo>
                <a:lnTo>
                  <a:pt x="6113" y="2640"/>
                </a:lnTo>
                <a:lnTo>
                  <a:pt x="6083" y="2626"/>
                </a:lnTo>
                <a:lnTo>
                  <a:pt x="6053" y="2614"/>
                </a:lnTo>
                <a:lnTo>
                  <a:pt x="6022" y="2604"/>
                </a:lnTo>
                <a:lnTo>
                  <a:pt x="5990" y="2595"/>
                </a:lnTo>
                <a:lnTo>
                  <a:pt x="5958" y="2588"/>
                </a:lnTo>
                <a:lnTo>
                  <a:pt x="5925" y="2582"/>
                </a:lnTo>
                <a:lnTo>
                  <a:pt x="5891" y="2577"/>
                </a:lnTo>
                <a:lnTo>
                  <a:pt x="5858" y="2575"/>
                </a:lnTo>
                <a:lnTo>
                  <a:pt x="5824" y="2573"/>
                </a:lnTo>
                <a:lnTo>
                  <a:pt x="5824" y="2573"/>
                </a:lnTo>
                <a:lnTo>
                  <a:pt x="5792" y="2575"/>
                </a:lnTo>
                <a:lnTo>
                  <a:pt x="5762" y="2577"/>
                </a:lnTo>
                <a:lnTo>
                  <a:pt x="5733" y="2581"/>
                </a:lnTo>
                <a:lnTo>
                  <a:pt x="5703" y="2584"/>
                </a:lnTo>
                <a:lnTo>
                  <a:pt x="5674" y="2590"/>
                </a:lnTo>
                <a:lnTo>
                  <a:pt x="5646" y="2598"/>
                </a:lnTo>
                <a:lnTo>
                  <a:pt x="5619" y="2606"/>
                </a:lnTo>
                <a:lnTo>
                  <a:pt x="5591" y="2616"/>
                </a:lnTo>
                <a:lnTo>
                  <a:pt x="5564" y="2626"/>
                </a:lnTo>
                <a:lnTo>
                  <a:pt x="5538" y="2639"/>
                </a:lnTo>
                <a:lnTo>
                  <a:pt x="5511" y="2651"/>
                </a:lnTo>
                <a:lnTo>
                  <a:pt x="5487" y="2665"/>
                </a:lnTo>
                <a:lnTo>
                  <a:pt x="5462" y="2679"/>
                </a:lnTo>
                <a:lnTo>
                  <a:pt x="5439" y="2695"/>
                </a:lnTo>
                <a:lnTo>
                  <a:pt x="5416" y="2713"/>
                </a:lnTo>
                <a:lnTo>
                  <a:pt x="5393" y="2730"/>
                </a:lnTo>
                <a:lnTo>
                  <a:pt x="5373" y="2749"/>
                </a:lnTo>
                <a:lnTo>
                  <a:pt x="5351" y="2769"/>
                </a:lnTo>
                <a:lnTo>
                  <a:pt x="5332" y="2789"/>
                </a:lnTo>
                <a:lnTo>
                  <a:pt x="5312" y="2811"/>
                </a:lnTo>
                <a:lnTo>
                  <a:pt x="5295" y="2833"/>
                </a:lnTo>
                <a:lnTo>
                  <a:pt x="5277" y="2855"/>
                </a:lnTo>
                <a:lnTo>
                  <a:pt x="5262" y="2880"/>
                </a:lnTo>
                <a:lnTo>
                  <a:pt x="5247" y="2904"/>
                </a:lnTo>
                <a:lnTo>
                  <a:pt x="5233" y="2929"/>
                </a:lnTo>
                <a:lnTo>
                  <a:pt x="5219" y="2954"/>
                </a:lnTo>
                <a:lnTo>
                  <a:pt x="5207" y="2981"/>
                </a:lnTo>
                <a:lnTo>
                  <a:pt x="5198" y="3007"/>
                </a:lnTo>
                <a:lnTo>
                  <a:pt x="5188" y="3034"/>
                </a:lnTo>
                <a:lnTo>
                  <a:pt x="5180" y="3063"/>
                </a:lnTo>
                <a:lnTo>
                  <a:pt x="5171" y="3091"/>
                </a:lnTo>
                <a:lnTo>
                  <a:pt x="5166" y="3119"/>
                </a:lnTo>
                <a:lnTo>
                  <a:pt x="4182" y="3119"/>
                </a:lnTo>
                <a:lnTo>
                  <a:pt x="4182" y="3119"/>
                </a:lnTo>
                <a:lnTo>
                  <a:pt x="4177" y="3088"/>
                </a:lnTo>
                <a:lnTo>
                  <a:pt x="4172" y="3057"/>
                </a:lnTo>
                <a:lnTo>
                  <a:pt x="4165" y="3025"/>
                </a:lnTo>
                <a:lnTo>
                  <a:pt x="4158" y="2994"/>
                </a:lnTo>
                <a:lnTo>
                  <a:pt x="4148" y="2964"/>
                </a:lnTo>
                <a:lnTo>
                  <a:pt x="4139" y="2934"/>
                </a:lnTo>
                <a:lnTo>
                  <a:pt x="4128" y="2905"/>
                </a:lnTo>
                <a:lnTo>
                  <a:pt x="4117" y="2876"/>
                </a:lnTo>
                <a:lnTo>
                  <a:pt x="4104" y="2847"/>
                </a:lnTo>
                <a:lnTo>
                  <a:pt x="4090" y="2819"/>
                </a:lnTo>
                <a:lnTo>
                  <a:pt x="4076" y="2792"/>
                </a:lnTo>
                <a:lnTo>
                  <a:pt x="4061" y="2765"/>
                </a:lnTo>
                <a:lnTo>
                  <a:pt x="4045" y="2739"/>
                </a:lnTo>
                <a:lnTo>
                  <a:pt x="4028" y="2712"/>
                </a:lnTo>
                <a:lnTo>
                  <a:pt x="4011" y="2688"/>
                </a:lnTo>
                <a:lnTo>
                  <a:pt x="3991" y="2663"/>
                </a:lnTo>
                <a:lnTo>
                  <a:pt x="4777" y="1880"/>
                </a:lnTo>
                <a:lnTo>
                  <a:pt x="4777" y="1880"/>
                </a:lnTo>
                <a:lnTo>
                  <a:pt x="4798" y="1891"/>
                </a:lnTo>
                <a:lnTo>
                  <a:pt x="4820" y="1900"/>
                </a:lnTo>
                <a:lnTo>
                  <a:pt x="4842" y="1907"/>
                </a:lnTo>
                <a:lnTo>
                  <a:pt x="4865" y="1914"/>
                </a:lnTo>
                <a:lnTo>
                  <a:pt x="4889" y="1919"/>
                </a:lnTo>
                <a:lnTo>
                  <a:pt x="4913" y="1923"/>
                </a:lnTo>
                <a:lnTo>
                  <a:pt x="4937" y="1925"/>
                </a:lnTo>
                <a:lnTo>
                  <a:pt x="4962" y="1926"/>
                </a:lnTo>
                <a:lnTo>
                  <a:pt x="4962" y="1926"/>
                </a:lnTo>
                <a:lnTo>
                  <a:pt x="4983" y="1925"/>
                </a:lnTo>
                <a:lnTo>
                  <a:pt x="5002" y="1924"/>
                </a:lnTo>
                <a:lnTo>
                  <a:pt x="5023" y="1921"/>
                </a:lnTo>
                <a:lnTo>
                  <a:pt x="5042" y="1918"/>
                </a:lnTo>
                <a:lnTo>
                  <a:pt x="5061" y="1913"/>
                </a:lnTo>
                <a:lnTo>
                  <a:pt x="5081" y="1908"/>
                </a:lnTo>
                <a:lnTo>
                  <a:pt x="5100" y="1902"/>
                </a:lnTo>
                <a:lnTo>
                  <a:pt x="5118" y="1895"/>
                </a:lnTo>
                <a:lnTo>
                  <a:pt x="5135" y="1886"/>
                </a:lnTo>
                <a:lnTo>
                  <a:pt x="5153" y="1878"/>
                </a:lnTo>
                <a:lnTo>
                  <a:pt x="5170" y="1868"/>
                </a:lnTo>
                <a:lnTo>
                  <a:pt x="5186" y="1857"/>
                </a:lnTo>
                <a:lnTo>
                  <a:pt x="5201" y="1847"/>
                </a:lnTo>
                <a:lnTo>
                  <a:pt x="5217" y="1835"/>
                </a:lnTo>
                <a:lnTo>
                  <a:pt x="5231" y="1822"/>
                </a:lnTo>
                <a:lnTo>
                  <a:pt x="5245" y="1809"/>
                </a:lnTo>
                <a:lnTo>
                  <a:pt x="5258" y="1795"/>
                </a:lnTo>
                <a:lnTo>
                  <a:pt x="5271" y="1780"/>
                </a:lnTo>
                <a:lnTo>
                  <a:pt x="5283" y="1766"/>
                </a:lnTo>
                <a:lnTo>
                  <a:pt x="5294" y="1750"/>
                </a:lnTo>
                <a:lnTo>
                  <a:pt x="5305" y="1733"/>
                </a:lnTo>
                <a:lnTo>
                  <a:pt x="5315" y="1716"/>
                </a:lnTo>
                <a:lnTo>
                  <a:pt x="5323" y="1700"/>
                </a:lnTo>
                <a:lnTo>
                  <a:pt x="5332" y="1681"/>
                </a:lnTo>
                <a:lnTo>
                  <a:pt x="5338" y="1663"/>
                </a:lnTo>
                <a:lnTo>
                  <a:pt x="5345" y="1645"/>
                </a:lnTo>
                <a:lnTo>
                  <a:pt x="5350" y="1626"/>
                </a:lnTo>
                <a:lnTo>
                  <a:pt x="5355" y="1607"/>
                </a:lnTo>
                <a:lnTo>
                  <a:pt x="5358" y="1587"/>
                </a:lnTo>
                <a:lnTo>
                  <a:pt x="5361" y="1567"/>
                </a:lnTo>
                <a:lnTo>
                  <a:pt x="5362" y="1548"/>
                </a:lnTo>
                <a:lnTo>
                  <a:pt x="5363" y="1526"/>
                </a:lnTo>
                <a:lnTo>
                  <a:pt x="5363" y="1526"/>
                </a:lnTo>
                <a:lnTo>
                  <a:pt x="5362" y="1505"/>
                </a:lnTo>
                <a:lnTo>
                  <a:pt x="5361" y="1486"/>
                </a:lnTo>
                <a:lnTo>
                  <a:pt x="5358" y="1466"/>
                </a:lnTo>
                <a:lnTo>
                  <a:pt x="5355" y="1446"/>
                </a:lnTo>
                <a:lnTo>
                  <a:pt x="5350" y="1427"/>
                </a:lnTo>
                <a:lnTo>
                  <a:pt x="5345" y="1408"/>
                </a:lnTo>
                <a:lnTo>
                  <a:pt x="5338" y="1390"/>
                </a:lnTo>
                <a:lnTo>
                  <a:pt x="5332" y="1372"/>
                </a:lnTo>
                <a:lnTo>
                  <a:pt x="5323" y="1354"/>
                </a:lnTo>
                <a:lnTo>
                  <a:pt x="5315" y="1337"/>
                </a:lnTo>
                <a:lnTo>
                  <a:pt x="5305" y="1320"/>
                </a:lnTo>
                <a:lnTo>
                  <a:pt x="5294" y="1303"/>
                </a:lnTo>
                <a:lnTo>
                  <a:pt x="5283" y="1287"/>
                </a:lnTo>
                <a:lnTo>
                  <a:pt x="5271" y="1273"/>
                </a:lnTo>
                <a:lnTo>
                  <a:pt x="5258" y="1258"/>
                </a:lnTo>
                <a:lnTo>
                  <a:pt x="5245" y="1244"/>
                </a:lnTo>
                <a:lnTo>
                  <a:pt x="5231" y="1231"/>
                </a:lnTo>
                <a:lnTo>
                  <a:pt x="5217" y="1219"/>
                </a:lnTo>
                <a:lnTo>
                  <a:pt x="5201" y="1207"/>
                </a:lnTo>
                <a:lnTo>
                  <a:pt x="5186" y="1196"/>
                </a:lnTo>
                <a:lnTo>
                  <a:pt x="5170" y="1185"/>
                </a:lnTo>
                <a:lnTo>
                  <a:pt x="5153" y="1175"/>
                </a:lnTo>
                <a:lnTo>
                  <a:pt x="5135" y="1167"/>
                </a:lnTo>
                <a:lnTo>
                  <a:pt x="5118" y="1158"/>
                </a:lnTo>
                <a:lnTo>
                  <a:pt x="5100" y="1151"/>
                </a:lnTo>
                <a:lnTo>
                  <a:pt x="5081" y="1145"/>
                </a:lnTo>
                <a:lnTo>
                  <a:pt x="5061" y="1140"/>
                </a:lnTo>
                <a:lnTo>
                  <a:pt x="5042" y="1135"/>
                </a:lnTo>
                <a:lnTo>
                  <a:pt x="5023" y="1132"/>
                </a:lnTo>
                <a:lnTo>
                  <a:pt x="5002" y="1129"/>
                </a:lnTo>
                <a:lnTo>
                  <a:pt x="4983" y="1128"/>
                </a:lnTo>
                <a:lnTo>
                  <a:pt x="4962" y="1127"/>
                </a:lnTo>
                <a:lnTo>
                  <a:pt x="4962" y="1127"/>
                </a:lnTo>
                <a:lnTo>
                  <a:pt x="4941" y="1128"/>
                </a:lnTo>
                <a:lnTo>
                  <a:pt x="4921" y="1129"/>
                </a:lnTo>
                <a:lnTo>
                  <a:pt x="4901" y="1132"/>
                </a:lnTo>
                <a:lnTo>
                  <a:pt x="4882" y="1135"/>
                </a:lnTo>
                <a:lnTo>
                  <a:pt x="4862" y="1140"/>
                </a:lnTo>
                <a:lnTo>
                  <a:pt x="4843" y="1145"/>
                </a:lnTo>
                <a:lnTo>
                  <a:pt x="4824" y="1151"/>
                </a:lnTo>
                <a:lnTo>
                  <a:pt x="4806" y="1158"/>
                </a:lnTo>
                <a:lnTo>
                  <a:pt x="4789" y="1167"/>
                </a:lnTo>
                <a:lnTo>
                  <a:pt x="4771" y="1175"/>
                </a:lnTo>
                <a:lnTo>
                  <a:pt x="4754" y="1185"/>
                </a:lnTo>
                <a:lnTo>
                  <a:pt x="4738" y="1196"/>
                </a:lnTo>
                <a:lnTo>
                  <a:pt x="4722" y="1207"/>
                </a:lnTo>
                <a:lnTo>
                  <a:pt x="4707" y="1219"/>
                </a:lnTo>
                <a:lnTo>
                  <a:pt x="4692" y="1231"/>
                </a:lnTo>
                <a:lnTo>
                  <a:pt x="4679" y="1244"/>
                </a:lnTo>
                <a:lnTo>
                  <a:pt x="4666" y="1258"/>
                </a:lnTo>
                <a:lnTo>
                  <a:pt x="4652" y="1273"/>
                </a:lnTo>
                <a:lnTo>
                  <a:pt x="4640" y="1287"/>
                </a:lnTo>
                <a:lnTo>
                  <a:pt x="4630" y="1303"/>
                </a:lnTo>
                <a:lnTo>
                  <a:pt x="4620" y="1320"/>
                </a:lnTo>
                <a:lnTo>
                  <a:pt x="4609" y="1337"/>
                </a:lnTo>
                <a:lnTo>
                  <a:pt x="4601" y="1354"/>
                </a:lnTo>
                <a:lnTo>
                  <a:pt x="4592" y="1372"/>
                </a:lnTo>
                <a:lnTo>
                  <a:pt x="4586" y="1390"/>
                </a:lnTo>
                <a:lnTo>
                  <a:pt x="4579" y="1408"/>
                </a:lnTo>
                <a:lnTo>
                  <a:pt x="4574" y="1427"/>
                </a:lnTo>
                <a:lnTo>
                  <a:pt x="4569" y="1446"/>
                </a:lnTo>
                <a:lnTo>
                  <a:pt x="4566" y="1466"/>
                </a:lnTo>
                <a:lnTo>
                  <a:pt x="4563" y="1486"/>
                </a:lnTo>
                <a:lnTo>
                  <a:pt x="4562" y="1505"/>
                </a:lnTo>
                <a:lnTo>
                  <a:pt x="4561" y="1526"/>
                </a:lnTo>
                <a:lnTo>
                  <a:pt x="4561" y="1526"/>
                </a:lnTo>
                <a:lnTo>
                  <a:pt x="4562" y="1551"/>
                </a:lnTo>
                <a:lnTo>
                  <a:pt x="4564" y="1575"/>
                </a:lnTo>
                <a:lnTo>
                  <a:pt x="4568" y="1600"/>
                </a:lnTo>
                <a:lnTo>
                  <a:pt x="4573" y="1622"/>
                </a:lnTo>
                <a:lnTo>
                  <a:pt x="4579" y="1645"/>
                </a:lnTo>
                <a:lnTo>
                  <a:pt x="4587" y="1667"/>
                </a:lnTo>
                <a:lnTo>
                  <a:pt x="4596" y="1689"/>
                </a:lnTo>
                <a:lnTo>
                  <a:pt x="4607" y="1710"/>
                </a:lnTo>
                <a:lnTo>
                  <a:pt x="3821" y="2493"/>
                </a:lnTo>
                <a:lnTo>
                  <a:pt x="3821" y="2493"/>
                </a:lnTo>
                <a:lnTo>
                  <a:pt x="3796" y="2475"/>
                </a:lnTo>
                <a:lnTo>
                  <a:pt x="3772" y="2457"/>
                </a:lnTo>
                <a:lnTo>
                  <a:pt x="3745" y="2440"/>
                </a:lnTo>
                <a:lnTo>
                  <a:pt x="3719" y="2424"/>
                </a:lnTo>
                <a:lnTo>
                  <a:pt x="3692" y="2409"/>
                </a:lnTo>
                <a:lnTo>
                  <a:pt x="3666" y="2395"/>
                </a:lnTo>
                <a:lnTo>
                  <a:pt x="3637" y="2382"/>
                </a:lnTo>
                <a:lnTo>
                  <a:pt x="3609" y="2370"/>
                </a:lnTo>
                <a:lnTo>
                  <a:pt x="3580" y="2358"/>
                </a:lnTo>
                <a:lnTo>
                  <a:pt x="3551" y="2347"/>
                </a:lnTo>
                <a:lnTo>
                  <a:pt x="3521" y="2337"/>
                </a:lnTo>
                <a:lnTo>
                  <a:pt x="3491" y="2329"/>
                </a:lnTo>
                <a:lnTo>
                  <a:pt x="3461" y="2322"/>
                </a:lnTo>
                <a:lnTo>
                  <a:pt x="3429" y="2314"/>
                </a:lnTo>
                <a:lnTo>
                  <a:pt x="3398" y="2308"/>
                </a:lnTo>
                <a:lnTo>
                  <a:pt x="3367" y="2305"/>
                </a:lnTo>
                <a:lnTo>
                  <a:pt x="3367" y="1402"/>
                </a:lnTo>
                <a:lnTo>
                  <a:pt x="3367" y="1402"/>
                </a:lnTo>
                <a:lnTo>
                  <a:pt x="3388" y="1396"/>
                </a:lnTo>
                <a:lnTo>
                  <a:pt x="3409" y="1390"/>
                </a:lnTo>
                <a:lnTo>
                  <a:pt x="3429" y="1383"/>
                </a:lnTo>
                <a:lnTo>
                  <a:pt x="3450" y="1374"/>
                </a:lnTo>
                <a:lnTo>
                  <a:pt x="3469" y="1366"/>
                </a:lnTo>
                <a:lnTo>
                  <a:pt x="3488" y="1355"/>
                </a:lnTo>
                <a:lnTo>
                  <a:pt x="3507" y="1345"/>
                </a:lnTo>
                <a:lnTo>
                  <a:pt x="3526" y="1334"/>
                </a:lnTo>
                <a:lnTo>
                  <a:pt x="3543" y="1322"/>
                </a:lnTo>
                <a:lnTo>
                  <a:pt x="3561" y="1309"/>
                </a:lnTo>
                <a:lnTo>
                  <a:pt x="3577" y="1296"/>
                </a:lnTo>
                <a:lnTo>
                  <a:pt x="3593" y="1282"/>
                </a:lnTo>
                <a:lnTo>
                  <a:pt x="3609" y="1267"/>
                </a:lnTo>
                <a:lnTo>
                  <a:pt x="3624" y="1252"/>
                </a:lnTo>
                <a:lnTo>
                  <a:pt x="3638" y="1237"/>
                </a:lnTo>
                <a:lnTo>
                  <a:pt x="3651" y="1220"/>
                </a:lnTo>
                <a:lnTo>
                  <a:pt x="3665" y="1203"/>
                </a:lnTo>
                <a:lnTo>
                  <a:pt x="3677" y="1185"/>
                </a:lnTo>
                <a:lnTo>
                  <a:pt x="3689" y="1167"/>
                </a:lnTo>
                <a:lnTo>
                  <a:pt x="3700" y="1149"/>
                </a:lnTo>
                <a:lnTo>
                  <a:pt x="3709" y="1129"/>
                </a:lnTo>
                <a:lnTo>
                  <a:pt x="3719" y="1110"/>
                </a:lnTo>
                <a:lnTo>
                  <a:pt x="3727" y="1091"/>
                </a:lnTo>
                <a:lnTo>
                  <a:pt x="3736" y="1070"/>
                </a:lnTo>
                <a:lnTo>
                  <a:pt x="3742" y="1050"/>
                </a:lnTo>
                <a:lnTo>
                  <a:pt x="3748" y="1028"/>
                </a:lnTo>
                <a:lnTo>
                  <a:pt x="3754" y="1006"/>
                </a:lnTo>
                <a:lnTo>
                  <a:pt x="3757" y="985"/>
                </a:lnTo>
                <a:lnTo>
                  <a:pt x="3761" y="963"/>
                </a:lnTo>
                <a:lnTo>
                  <a:pt x="3763" y="941"/>
                </a:lnTo>
                <a:lnTo>
                  <a:pt x="3765" y="918"/>
                </a:lnTo>
                <a:lnTo>
                  <a:pt x="3766" y="896"/>
                </a:lnTo>
                <a:lnTo>
                  <a:pt x="3766" y="896"/>
                </a:lnTo>
                <a:lnTo>
                  <a:pt x="3765" y="869"/>
                </a:lnTo>
                <a:lnTo>
                  <a:pt x="3762" y="843"/>
                </a:lnTo>
                <a:lnTo>
                  <a:pt x="3760" y="816"/>
                </a:lnTo>
                <a:lnTo>
                  <a:pt x="3755" y="791"/>
                </a:lnTo>
                <a:lnTo>
                  <a:pt x="3749" y="765"/>
                </a:lnTo>
                <a:lnTo>
                  <a:pt x="3742" y="741"/>
                </a:lnTo>
                <a:lnTo>
                  <a:pt x="3733" y="717"/>
                </a:lnTo>
                <a:lnTo>
                  <a:pt x="3725" y="693"/>
                </a:lnTo>
                <a:lnTo>
                  <a:pt x="3714" y="670"/>
                </a:lnTo>
                <a:lnTo>
                  <a:pt x="3703" y="647"/>
                </a:lnTo>
                <a:lnTo>
                  <a:pt x="3690" y="626"/>
                </a:lnTo>
                <a:lnTo>
                  <a:pt x="3677" y="605"/>
                </a:lnTo>
                <a:lnTo>
                  <a:pt x="3662" y="585"/>
                </a:lnTo>
                <a:lnTo>
                  <a:pt x="3646" y="565"/>
                </a:lnTo>
                <a:lnTo>
                  <a:pt x="3631" y="546"/>
                </a:lnTo>
                <a:lnTo>
                  <a:pt x="3613" y="528"/>
                </a:lnTo>
                <a:lnTo>
                  <a:pt x="3595" y="511"/>
                </a:lnTo>
                <a:lnTo>
                  <a:pt x="3577" y="494"/>
                </a:lnTo>
                <a:lnTo>
                  <a:pt x="3556" y="479"/>
                </a:lnTo>
                <a:lnTo>
                  <a:pt x="3537" y="464"/>
                </a:lnTo>
                <a:lnTo>
                  <a:pt x="3515" y="451"/>
                </a:lnTo>
                <a:lnTo>
                  <a:pt x="3493" y="438"/>
                </a:lnTo>
                <a:lnTo>
                  <a:pt x="3470" y="427"/>
                </a:lnTo>
                <a:lnTo>
                  <a:pt x="3447" y="416"/>
                </a:lnTo>
                <a:lnTo>
                  <a:pt x="3425" y="407"/>
                </a:lnTo>
                <a:lnTo>
                  <a:pt x="3400" y="399"/>
                </a:lnTo>
                <a:lnTo>
                  <a:pt x="3375" y="392"/>
                </a:lnTo>
                <a:lnTo>
                  <a:pt x="3351" y="386"/>
                </a:lnTo>
                <a:lnTo>
                  <a:pt x="3324" y="381"/>
                </a:lnTo>
                <a:lnTo>
                  <a:pt x="3299" y="378"/>
                </a:lnTo>
                <a:lnTo>
                  <a:pt x="3273" y="376"/>
                </a:lnTo>
                <a:lnTo>
                  <a:pt x="3246" y="375"/>
                </a:lnTo>
                <a:lnTo>
                  <a:pt x="3246" y="375"/>
                </a:lnTo>
                <a:lnTo>
                  <a:pt x="3219" y="376"/>
                </a:lnTo>
                <a:lnTo>
                  <a:pt x="3193" y="378"/>
                </a:lnTo>
                <a:lnTo>
                  <a:pt x="3168" y="381"/>
                </a:lnTo>
                <a:lnTo>
                  <a:pt x="3141" y="386"/>
                </a:lnTo>
                <a:lnTo>
                  <a:pt x="3117" y="392"/>
                </a:lnTo>
                <a:lnTo>
                  <a:pt x="3092" y="399"/>
                </a:lnTo>
                <a:lnTo>
                  <a:pt x="3067" y="407"/>
                </a:lnTo>
                <a:lnTo>
                  <a:pt x="3045" y="416"/>
                </a:lnTo>
                <a:lnTo>
                  <a:pt x="3022" y="427"/>
                </a:lnTo>
                <a:lnTo>
                  <a:pt x="2999" y="438"/>
                </a:lnTo>
                <a:lnTo>
                  <a:pt x="2977" y="451"/>
                </a:lnTo>
                <a:lnTo>
                  <a:pt x="2955" y="464"/>
                </a:lnTo>
                <a:lnTo>
                  <a:pt x="2936" y="479"/>
                </a:lnTo>
                <a:lnTo>
                  <a:pt x="2915" y="494"/>
                </a:lnTo>
                <a:lnTo>
                  <a:pt x="2897" y="511"/>
                </a:lnTo>
                <a:lnTo>
                  <a:pt x="2879" y="528"/>
                </a:lnTo>
                <a:lnTo>
                  <a:pt x="2861" y="546"/>
                </a:lnTo>
                <a:lnTo>
                  <a:pt x="2846" y="565"/>
                </a:lnTo>
                <a:lnTo>
                  <a:pt x="2830" y="585"/>
                </a:lnTo>
                <a:lnTo>
                  <a:pt x="2815" y="605"/>
                </a:lnTo>
                <a:lnTo>
                  <a:pt x="2802" y="626"/>
                </a:lnTo>
                <a:lnTo>
                  <a:pt x="2789" y="647"/>
                </a:lnTo>
                <a:lnTo>
                  <a:pt x="2778" y="670"/>
                </a:lnTo>
                <a:lnTo>
                  <a:pt x="2767" y="693"/>
                </a:lnTo>
                <a:lnTo>
                  <a:pt x="2759" y="717"/>
                </a:lnTo>
                <a:lnTo>
                  <a:pt x="2750" y="741"/>
                </a:lnTo>
                <a:lnTo>
                  <a:pt x="2743" y="765"/>
                </a:lnTo>
                <a:lnTo>
                  <a:pt x="2737" y="791"/>
                </a:lnTo>
                <a:lnTo>
                  <a:pt x="2732" y="816"/>
                </a:lnTo>
                <a:lnTo>
                  <a:pt x="2730" y="843"/>
                </a:lnTo>
                <a:lnTo>
                  <a:pt x="2727" y="869"/>
                </a:lnTo>
                <a:lnTo>
                  <a:pt x="2726" y="896"/>
                </a:lnTo>
                <a:lnTo>
                  <a:pt x="2726" y="896"/>
                </a:lnTo>
                <a:lnTo>
                  <a:pt x="2727" y="918"/>
                </a:lnTo>
                <a:lnTo>
                  <a:pt x="2729" y="941"/>
                </a:lnTo>
                <a:lnTo>
                  <a:pt x="2731" y="963"/>
                </a:lnTo>
                <a:lnTo>
                  <a:pt x="2735" y="985"/>
                </a:lnTo>
                <a:lnTo>
                  <a:pt x="2738" y="1006"/>
                </a:lnTo>
                <a:lnTo>
                  <a:pt x="2744" y="1028"/>
                </a:lnTo>
                <a:lnTo>
                  <a:pt x="2750" y="1050"/>
                </a:lnTo>
                <a:lnTo>
                  <a:pt x="2756" y="1070"/>
                </a:lnTo>
                <a:lnTo>
                  <a:pt x="2765" y="1091"/>
                </a:lnTo>
                <a:lnTo>
                  <a:pt x="2773" y="1110"/>
                </a:lnTo>
                <a:lnTo>
                  <a:pt x="2783" y="1129"/>
                </a:lnTo>
                <a:lnTo>
                  <a:pt x="2792" y="1149"/>
                </a:lnTo>
                <a:lnTo>
                  <a:pt x="2803" y="1167"/>
                </a:lnTo>
                <a:lnTo>
                  <a:pt x="2815" y="1185"/>
                </a:lnTo>
                <a:lnTo>
                  <a:pt x="2827" y="1203"/>
                </a:lnTo>
                <a:lnTo>
                  <a:pt x="2841" y="1220"/>
                </a:lnTo>
                <a:lnTo>
                  <a:pt x="2854" y="1237"/>
                </a:lnTo>
                <a:lnTo>
                  <a:pt x="2868" y="1252"/>
                </a:lnTo>
                <a:lnTo>
                  <a:pt x="2883" y="1267"/>
                </a:lnTo>
                <a:lnTo>
                  <a:pt x="2899" y="1282"/>
                </a:lnTo>
                <a:lnTo>
                  <a:pt x="2915" y="1296"/>
                </a:lnTo>
                <a:lnTo>
                  <a:pt x="2931" y="1309"/>
                </a:lnTo>
                <a:lnTo>
                  <a:pt x="2949" y="1322"/>
                </a:lnTo>
                <a:lnTo>
                  <a:pt x="2966" y="1334"/>
                </a:lnTo>
                <a:lnTo>
                  <a:pt x="2985" y="1345"/>
                </a:lnTo>
                <a:lnTo>
                  <a:pt x="3004" y="1355"/>
                </a:lnTo>
                <a:lnTo>
                  <a:pt x="3023" y="1366"/>
                </a:lnTo>
                <a:lnTo>
                  <a:pt x="3042" y="1374"/>
                </a:lnTo>
                <a:lnTo>
                  <a:pt x="3063" y="1383"/>
                </a:lnTo>
                <a:lnTo>
                  <a:pt x="3083" y="1390"/>
                </a:lnTo>
                <a:lnTo>
                  <a:pt x="3104" y="1396"/>
                </a:lnTo>
                <a:lnTo>
                  <a:pt x="3125" y="1402"/>
                </a:lnTo>
                <a:lnTo>
                  <a:pt x="3125" y="2308"/>
                </a:lnTo>
                <a:lnTo>
                  <a:pt x="3125" y="2308"/>
                </a:lnTo>
                <a:lnTo>
                  <a:pt x="3094" y="2313"/>
                </a:lnTo>
                <a:lnTo>
                  <a:pt x="3063" y="2319"/>
                </a:lnTo>
                <a:lnTo>
                  <a:pt x="3031" y="2325"/>
                </a:lnTo>
                <a:lnTo>
                  <a:pt x="3001" y="2334"/>
                </a:lnTo>
                <a:lnTo>
                  <a:pt x="2970" y="2342"/>
                </a:lnTo>
                <a:lnTo>
                  <a:pt x="2941" y="2352"/>
                </a:lnTo>
                <a:lnTo>
                  <a:pt x="2911" y="2362"/>
                </a:lnTo>
                <a:lnTo>
                  <a:pt x="2882" y="2373"/>
                </a:lnTo>
                <a:lnTo>
                  <a:pt x="2854" y="2387"/>
                </a:lnTo>
                <a:lnTo>
                  <a:pt x="2826" y="2400"/>
                </a:lnTo>
                <a:lnTo>
                  <a:pt x="2798" y="2414"/>
                </a:lnTo>
                <a:lnTo>
                  <a:pt x="2772" y="2429"/>
                </a:lnTo>
                <a:lnTo>
                  <a:pt x="2745" y="2446"/>
                </a:lnTo>
                <a:lnTo>
                  <a:pt x="2719" y="2463"/>
                </a:lnTo>
                <a:lnTo>
                  <a:pt x="2695" y="2479"/>
                </a:lnTo>
                <a:lnTo>
                  <a:pt x="2669" y="2497"/>
                </a:lnTo>
                <a:lnTo>
                  <a:pt x="1607" y="1436"/>
                </a:lnTo>
                <a:lnTo>
                  <a:pt x="1607" y="1436"/>
                </a:lnTo>
                <a:lnTo>
                  <a:pt x="1627" y="1407"/>
                </a:lnTo>
                <a:lnTo>
                  <a:pt x="1647" y="1378"/>
                </a:lnTo>
                <a:lnTo>
                  <a:pt x="1666" y="1348"/>
                </a:lnTo>
                <a:lnTo>
                  <a:pt x="1683" y="1316"/>
                </a:lnTo>
                <a:lnTo>
                  <a:pt x="1700" y="1285"/>
                </a:lnTo>
                <a:lnTo>
                  <a:pt x="1714" y="1252"/>
                </a:lnTo>
                <a:lnTo>
                  <a:pt x="1727" y="1219"/>
                </a:lnTo>
                <a:lnTo>
                  <a:pt x="1741" y="1185"/>
                </a:lnTo>
                <a:lnTo>
                  <a:pt x="1751" y="1151"/>
                </a:lnTo>
                <a:lnTo>
                  <a:pt x="1761" y="1116"/>
                </a:lnTo>
                <a:lnTo>
                  <a:pt x="1770" y="1080"/>
                </a:lnTo>
                <a:lnTo>
                  <a:pt x="1776" y="1044"/>
                </a:lnTo>
                <a:lnTo>
                  <a:pt x="1782" y="1008"/>
                </a:lnTo>
                <a:lnTo>
                  <a:pt x="1785" y="970"/>
                </a:lnTo>
                <a:lnTo>
                  <a:pt x="1788" y="933"/>
                </a:lnTo>
                <a:lnTo>
                  <a:pt x="1789" y="896"/>
                </a:lnTo>
                <a:lnTo>
                  <a:pt x="1789" y="896"/>
                </a:lnTo>
                <a:lnTo>
                  <a:pt x="1788" y="850"/>
                </a:lnTo>
                <a:lnTo>
                  <a:pt x="1784" y="804"/>
                </a:lnTo>
                <a:lnTo>
                  <a:pt x="1778" y="759"/>
                </a:lnTo>
                <a:lnTo>
                  <a:pt x="1771" y="715"/>
                </a:lnTo>
                <a:lnTo>
                  <a:pt x="1760" y="673"/>
                </a:lnTo>
                <a:lnTo>
                  <a:pt x="1748" y="629"/>
                </a:lnTo>
                <a:lnTo>
                  <a:pt x="1735" y="588"/>
                </a:lnTo>
                <a:lnTo>
                  <a:pt x="1718" y="547"/>
                </a:lnTo>
                <a:lnTo>
                  <a:pt x="1700" y="507"/>
                </a:lnTo>
                <a:lnTo>
                  <a:pt x="1680" y="469"/>
                </a:lnTo>
                <a:lnTo>
                  <a:pt x="1659" y="432"/>
                </a:lnTo>
                <a:lnTo>
                  <a:pt x="1636" y="395"/>
                </a:lnTo>
                <a:lnTo>
                  <a:pt x="1610" y="360"/>
                </a:lnTo>
                <a:lnTo>
                  <a:pt x="1584" y="327"/>
                </a:lnTo>
                <a:lnTo>
                  <a:pt x="1556" y="294"/>
                </a:lnTo>
                <a:lnTo>
                  <a:pt x="1526" y="263"/>
                </a:lnTo>
                <a:lnTo>
                  <a:pt x="1495" y="234"/>
                </a:lnTo>
                <a:lnTo>
                  <a:pt x="1463" y="205"/>
                </a:lnTo>
                <a:lnTo>
                  <a:pt x="1429" y="178"/>
                </a:lnTo>
                <a:lnTo>
                  <a:pt x="1393" y="153"/>
                </a:lnTo>
                <a:lnTo>
                  <a:pt x="1357" y="130"/>
                </a:lnTo>
                <a:lnTo>
                  <a:pt x="1320" y="108"/>
                </a:lnTo>
                <a:lnTo>
                  <a:pt x="1281" y="89"/>
                </a:lnTo>
                <a:lnTo>
                  <a:pt x="1242" y="71"/>
                </a:lnTo>
                <a:lnTo>
                  <a:pt x="1201" y="55"/>
                </a:lnTo>
                <a:lnTo>
                  <a:pt x="1159" y="41"/>
                </a:lnTo>
                <a:lnTo>
                  <a:pt x="1117" y="29"/>
                </a:lnTo>
                <a:lnTo>
                  <a:pt x="1074" y="19"/>
                </a:lnTo>
                <a:lnTo>
                  <a:pt x="1030" y="11"/>
                </a:lnTo>
                <a:lnTo>
                  <a:pt x="986" y="5"/>
                </a:lnTo>
                <a:lnTo>
                  <a:pt x="940" y="1"/>
                </a:lnTo>
                <a:lnTo>
                  <a:pt x="894" y="0"/>
                </a:lnTo>
                <a:lnTo>
                  <a:pt x="894" y="0"/>
                </a:lnTo>
                <a:lnTo>
                  <a:pt x="848" y="1"/>
                </a:lnTo>
                <a:lnTo>
                  <a:pt x="802" y="5"/>
                </a:lnTo>
                <a:lnTo>
                  <a:pt x="758" y="11"/>
                </a:lnTo>
                <a:lnTo>
                  <a:pt x="714" y="19"/>
                </a:lnTo>
                <a:lnTo>
                  <a:pt x="671" y="29"/>
                </a:lnTo>
                <a:lnTo>
                  <a:pt x="628" y="41"/>
                </a:lnTo>
                <a:lnTo>
                  <a:pt x="587" y="55"/>
                </a:lnTo>
                <a:lnTo>
                  <a:pt x="546" y="71"/>
                </a:lnTo>
                <a:lnTo>
                  <a:pt x="507" y="89"/>
                </a:lnTo>
                <a:lnTo>
                  <a:pt x="468" y="108"/>
                </a:lnTo>
                <a:lnTo>
                  <a:pt x="431" y="130"/>
                </a:lnTo>
                <a:lnTo>
                  <a:pt x="394" y="153"/>
                </a:lnTo>
                <a:lnTo>
                  <a:pt x="359" y="178"/>
                </a:lnTo>
                <a:lnTo>
                  <a:pt x="326" y="205"/>
                </a:lnTo>
                <a:lnTo>
                  <a:pt x="293" y="234"/>
                </a:lnTo>
                <a:lnTo>
                  <a:pt x="262" y="263"/>
                </a:lnTo>
                <a:lnTo>
                  <a:pt x="233" y="294"/>
                </a:lnTo>
                <a:lnTo>
                  <a:pt x="204" y="327"/>
                </a:lnTo>
                <a:lnTo>
                  <a:pt x="177" y="360"/>
                </a:lnTo>
                <a:lnTo>
                  <a:pt x="153" y="395"/>
                </a:lnTo>
                <a:lnTo>
                  <a:pt x="129" y="432"/>
                </a:lnTo>
                <a:lnTo>
                  <a:pt x="107" y="469"/>
                </a:lnTo>
                <a:lnTo>
                  <a:pt x="88" y="507"/>
                </a:lnTo>
                <a:lnTo>
                  <a:pt x="70" y="547"/>
                </a:lnTo>
                <a:lnTo>
                  <a:pt x="54" y="588"/>
                </a:lnTo>
                <a:lnTo>
                  <a:pt x="40" y="629"/>
                </a:lnTo>
                <a:lnTo>
                  <a:pt x="28" y="673"/>
                </a:lnTo>
                <a:lnTo>
                  <a:pt x="18" y="715"/>
                </a:lnTo>
                <a:lnTo>
                  <a:pt x="10" y="759"/>
                </a:lnTo>
                <a:lnTo>
                  <a:pt x="5" y="804"/>
                </a:lnTo>
                <a:lnTo>
                  <a:pt x="1" y="850"/>
                </a:lnTo>
                <a:lnTo>
                  <a:pt x="0" y="896"/>
                </a:lnTo>
                <a:lnTo>
                  <a:pt x="0" y="896"/>
                </a:lnTo>
                <a:lnTo>
                  <a:pt x="1" y="941"/>
                </a:lnTo>
                <a:lnTo>
                  <a:pt x="5" y="987"/>
                </a:lnTo>
                <a:lnTo>
                  <a:pt x="10" y="1032"/>
                </a:lnTo>
                <a:lnTo>
                  <a:pt x="18" y="1075"/>
                </a:lnTo>
                <a:lnTo>
                  <a:pt x="28" y="1119"/>
                </a:lnTo>
                <a:lnTo>
                  <a:pt x="40" y="1161"/>
                </a:lnTo>
                <a:lnTo>
                  <a:pt x="54" y="1203"/>
                </a:lnTo>
                <a:lnTo>
                  <a:pt x="70" y="1244"/>
                </a:lnTo>
                <a:lnTo>
                  <a:pt x="88" y="1282"/>
                </a:lnTo>
                <a:lnTo>
                  <a:pt x="107" y="1321"/>
                </a:lnTo>
                <a:lnTo>
                  <a:pt x="129" y="1360"/>
                </a:lnTo>
                <a:lnTo>
                  <a:pt x="153" y="1396"/>
                </a:lnTo>
                <a:lnTo>
                  <a:pt x="177" y="1431"/>
                </a:lnTo>
                <a:lnTo>
                  <a:pt x="204" y="1465"/>
                </a:lnTo>
                <a:lnTo>
                  <a:pt x="233" y="1497"/>
                </a:lnTo>
                <a:lnTo>
                  <a:pt x="262" y="1528"/>
                </a:lnTo>
                <a:lnTo>
                  <a:pt x="293" y="1557"/>
                </a:lnTo>
                <a:lnTo>
                  <a:pt x="326" y="1586"/>
                </a:lnTo>
                <a:lnTo>
                  <a:pt x="359" y="1613"/>
                </a:lnTo>
                <a:lnTo>
                  <a:pt x="394" y="1637"/>
                </a:lnTo>
                <a:lnTo>
                  <a:pt x="431" y="1661"/>
                </a:lnTo>
                <a:lnTo>
                  <a:pt x="468" y="1683"/>
                </a:lnTo>
                <a:lnTo>
                  <a:pt x="507" y="1702"/>
                </a:lnTo>
                <a:lnTo>
                  <a:pt x="546" y="1720"/>
                </a:lnTo>
                <a:lnTo>
                  <a:pt x="587" y="1736"/>
                </a:lnTo>
                <a:lnTo>
                  <a:pt x="628" y="1750"/>
                </a:lnTo>
                <a:lnTo>
                  <a:pt x="671" y="1762"/>
                </a:lnTo>
                <a:lnTo>
                  <a:pt x="714" y="1772"/>
                </a:lnTo>
                <a:lnTo>
                  <a:pt x="758" y="1780"/>
                </a:lnTo>
                <a:lnTo>
                  <a:pt x="802" y="1785"/>
                </a:lnTo>
                <a:lnTo>
                  <a:pt x="848" y="1789"/>
                </a:lnTo>
                <a:lnTo>
                  <a:pt x="894" y="1790"/>
                </a:lnTo>
                <a:lnTo>
                  <a:pt x="894" y="1790"/>
                </a:lnTo>
                <a:lnTo>
                  <a:pt x="932" y="1790"/>
                </a:lnTo>
                <a:lnTo>
                  <a:pt x="970" y="1788"/>
                </a:lnTo>
                <a:lnTo>
                  <a:pt x="1007" y="1783"/>
                </a:lnTo>
                <a:lnTo>
                  <a:pt x="1043" y="1778"/>
                </a:lnTo>
                <a:lnTo>
                  <a:pt x="1080" y="1771"/>
                </a:lnTo>
                <a:lnTo>
                  <a:pt x="1116" y="1762"/>
                </a:lnTo>
                <a:lnTo>
                  <a:pt x="1151" y="1753"/>
                </a:lnTo>
                <a:lnTo>
                  <a:pt x="1185" y="1742"/>
                </a:lnTo>
                <a:lnTo>
                  <a:pt x="1220" y="1730"/>
                </a:lnTo>
                <a:lnTo>
                  <a:pt x="1252" y="1715"/>
                </a:lnTo>
                <a:lnTo>
                  <a:pt x="1285" y="1701"/>
                </a:lnTo>
                <a:lnTo>
                  <a:pt x="1317" y="1684"/>
                </a:lnTo>
                <a:lnTo>
                  <a:pt x="1347" y="1666"/>
                </a:lnTo>
                <a:lnTo>
                  <a:pt x="1378" y="1648"/>
                </a:lnTo>
                <a:lnTo>
                  <a:pt x="1408" y="1627"/>
                </a:lnTo>
                <a:lnTo>
                  <a:pt x="1437" y="1607"/>
                </a:lnTo>
                <a:lnTo>
                  <a:pt x="2499" y="2669"/>
                </a:lnTo>
                <a:lnTo>
                  <a:pt x="2499" y="2669"/>
                </a:lnTo>
                <a:lnTo>
                  <a:pt x="2481" y="2693"/>
                </a:lnTo>
                <a:lnTo>
                  <a:pt x="2463" y="2718"/>
                </a:lnTo>
                <a:lnTo>
                  <a:pt x="2446" y="2745"/>
                </a:lnTo>
                <a:lnTo>
                  <a:pt x="2431" y="2770"/>
                </a:lnTo>
                <a:lnTo>
                  <a:pt x="2415" y="2798"/>
                </a:lnTo>
                <a:lnTo>
                  <a:pt x="2400" y="2824"/>
                </a:lnTo>
                <a:lnTo>
                  <a:pt x="2387" y="2853"/>
                </a:lnTo>
                <a:lnTo>
                  <a:pt x="2375" y="2881"/>
                </a:lnTo>
                <a:lnTo>
                  <a:pt x="2363" y="2910"/>
                </a:lnTo>
                <a:lnTo>
                  <a:pt x="2353" y="2939"/>
                </a:lnTo>
                <a:lnTo>
                  <a:pt x="2344" y="2969"/>
                </a:lnTo>
                <a:lnTo>
                  <a:pt x="2334" y="2999"/>
                </a:lnTo>
                <a:lnTo>
                  <a:pt x="2327" y="3030"/>
                </a:lnTo>
                <a:lnTo>
                  <a:pt x="2320" y="3060"/>
                </a:lnTo>
                <a:lnTo>
                  <a:pt x="2315" y="3092"/>
                </a:lnTo>
                <a:lnTo>
                  <a:pt x="2310" y="3124"/>
                </a:lnTo>
                <a:lnTo>
                  <a:pt x="2310" y="3119"/>
                </a:lnTo>
                <a:close/>
                <a:moveTo>
                  <a:pt x="4962" y="1368"/>
                </a:moveTo>
                <a:lnTo>
                  <a:pt x="4962" y="1368"/>
                </a:lnTo>
                <a:lnTo>
                  <a:pt x="4978" y="1369"/>
                </a:lnTo>
                <a:lnTo>
                  <a:pt x="4994" y="1372"/>
                </a:lnTo>
                <a:lnTo>
                  <a:pt x="5010" y="1375"/>
                </a:lnTo>
                <a:lnTo>
                  <a:pt x="5024" y="1381"/>
                </a:lnTo>
                <a:lnTo>
                  <a:pt x="5037" y="1387"/>
                </a:lnTo>
                <a:lnTo>
                  <a:pt x="5051" y="1396"/>
                </a:lnTo>
                <a:lnTo>
                  <a:pt x="5064" y="1404"/>
                </a:lnTo>
                <a:lnTo>
                  <a:pt x="5075" y="1415"/>
                </a:lnTo>
                <a:lnTo>
                  <a:pt x="5084" y="1426"/>
                </a:lnTo>
                <a:lnTo>
                  <a:pt x="5094" y="1438"/>
                </a:lnTo>
                <a:lnTo>
                  <a:pt x="5102" y="1451"/>
                </a:lnTo>
                <a:lnTo>
                  <a:pt x="5108" y="1465"/>
                </a:lnTo>
                <a:lnTo>
                  <a:pt x="5114" y="1480"/>
                </a:lnTo>
                <a:lnTo>
                  <a:pt x="5118" y="1495"/>
                </a:lnTo>
                <a:lnTo>
                  <a:pt x="5121" y="1510"/>
                </a:lnTo>
                <a:lnTo>
                  <a:pt x="5122" y="1526"/>
                </a:lnTo>
                <a:lnTo>
                  <a:pt x="5122" y="1526"/>
                </a:lnTo>
                <a:lnTo>
                  <a:pt x="5121" y="1543"/>
                </a:lnTo>
                <a:lnTo>
                  <a:pt x="5118" y="1559"/>
                </a:lnTo>
                <a:lnTo>
                  <a:pt x="5114" y="1573"/>
                </a:lnTo>
                <a:lnTo>
                  <a:pt x="5108" y="1587"/>
                </a:lnTo>
                <a:lnTo>
                  <a:pt x="5102" y="1602"/>
                </a:lnTo>
                <a:lnTo>
                  <a:pt x="5094" y="1615"/>
                </a:lnTo>
                <a:lnTo>
                  <a:pt x="5084" y="1627"/>
                </a:lnTo>
                <a:lnTo>
                  <a:pt x="5075" y="1638"/>
                </a:lnTo>
                <a:lnTo>
                  <a:pt x="5064" y="1649"/>
                </a:lnTo>
                <a:lnTo>
                  <a:pt x="5051" y="1657"/>
                </a:lnTo>
                <a:lnTo>
                  <a:pt x="5037" y="1666"/>
                </a:lnTo>
                <a:lnTo>
                  <a:pt x="5024" y="1672"/>
                </a:lnTo>
                <a:lnTo>
                  <a:pt x="5010" y="1678"/>
                </a:lnTo>
                <a:lnTo>
                  <a:pt x="4994" y="1681"/>
                </a:lnTo>
                <a:lnTo>
                  <a:pt x="4978" y="1684"/>
                </a:lnTo>
                <a:lnTo>
                  <a:pt x="4962" y="1685"/>
                </a:lnTo>
                <a:lnTo>
                  <a:pt x="4962" y="1685"/>
                </a:lnTo>
                <a:lnTo>
                  <a:pt x="4948" y="1684"/>
                </a:lnTo>
                <a:lnTo>
                  <a:pt x="4935" y="1683"/>
                </a:lnTo>
                <a:lnTo>
                  <a:pt x="4923" y="1680"/>
                </a:lnTo>
                <a:lnTo>
                  <a:pt x="4911" y="1677"/>
                </a:lnTo>
                <a:lnTo>
                  <a:pt x="4899" y="1672"/>
                </a:lnTo>
                <a:lnTo>
                  <a:pt x="4886" y="1666"/>
                </a:lnTo>
                <a:lnTo>
                  <a:pt x="4876" y="1660"/>
                </a:lnTo>
                <a:lnTo>
                  <a:pt x="4865" y="1653"/>
                </a:lnTo>
                <a:lnTo>
                  <a:pt x="4865" y="1653"/>
                </a:lnTo>
                <a:lnTo>
                  <a:pt x="4856" y="1645"/>
                </a:lnTo>
                <a:lnTo>
                  <a:pt x="4849" y="1638"/>
                </a:lnTo>
                <a:lnTo>
                  <a:pt x="4841" y="1630"/>
                </a:lnTo>
                <a:lnTo>
                  <a:pt x="4835" y="1621"/>
                </a:lnTo>
                <a:lnTo>
                  <a:pt x="4835" y="1621"/>
                </a:lnTo>
                <a:lnTo>
                  <a:pt x="4827" y="1610"/>
                </a:lnTo>
                <a:lnTo>
                  <a:pt x="4821" y="1600"/>
                </a:lnTo>
                <a:lnTo>
                  <a:pt x="4815" y="1589"/>
                </a:lnTo>
                <a:lnTo>
                  <a:pt x="4810" y="1577"/>
                </a:lnTo>
                <a:lnTo>
                  <a:pt x="4807" y="1565"/>
                </a:lnTo>
                <a:lnTo>
                  <a:pt x="4804" y="1552"/>
                </a:lnTo>
                <a:lnTo>
                  <a:pt x="4803" y="1539"/>
                </a:lnTo>
                <a:lnTo>
                  <a:pt x="4802" y="1526"/>
                </a:lnTo>
                <a:lnTo>
                  <a:pt x="4802" y="1526"/>
                </a:lnTo>
                <a:lnTo>
                  <a:pt x="4803" y="1510"/>
                </a:lnTo>
                <a:lnTo>
                  <a:pt x="4806" y="1495"/>
                </a:lnTo>
                <a:lnTo>
                  <a:pt x="4809" y="1480"/>
                </a:lnTo>
                <a:lnTo>
                  <a:pt x="4815" y="1465"/>
                </a:lnTo>
                <a:lnTo>
                  <a:pt x="4821" y="1451"/>
                </a:lnTo>
                <a:lnTo>
                  <a:pt x="4830" y="1438"/>
                </a:lnTo>
                <a:lnTo>
                  <a:pt x="4839" y="1426"/>
                </a:lnTo>
                <a:lnTo>
                  <a:pt x="4849" y="1415"/>
                </a:lnTo>
                <a:lnTo>
                  <a:pt x="4860" y="1404"/>
                </a:lnTo>
                <a:lnTo>
                  <a:pt x="4873" y="1396"/>
                </a:lnTo>
                <a:lnTo>
                  <a:pt x="4886" y="1387"/>
                </a:lnTo>
                <a:lnTo>
                  <a:pt x="4900" y="1381"/>
                </a:lnTo>
                <a:lnTo>
                  <a:pt x="4914" y="1375"/>
                </a:lnTo>
                <a:lnTo>
                  <a:pt x="4930" y="1372"/>
                </a:lnTo>
                <a:lnTo>
                  <a:pt x="4946" y="1369"/>
                </a:lnTo>
                <a:lnTo>
                  <a:pt x="4962" y="1368"/>
                </a:lnTo>
                <a:lnTo>
                  <a:pt x="4962" y="1368"/>
                </a:lnTo>
                <a:close/>
                <a:moveTo>
                  <a:pt x="894" y="1549"/>
                </a:moveTo>
                <a:lnTo>
                  <a:pt x="894" y="1549"/>
                </a:lnTo>
                <a:lnTo>
                  <a:pt x="860" y="1549"/>
                </a:lnTo>
                <a:lnTo>
                  <a:pt x="827" y="1545"/>
                </a:lnTo>
                <a:lnTo>
                  <a:pt x="795" y="1542"/>
                </a:lnTo>
                <a:lnTo>
                  <a:pt x="762" y="1536"/>
                </a:lnTo>
                <a:lnTo>
                  <a:pt x="731" y="1528"/>
                </a:lnTo>
                <a:lnTo>
                  <a:pt x="700" y="1520"/>
                </a:lnTo>
                <a:lnTo>
                  <a:pt x="669" y="1509"/>
                </a:lnTo>
                <a:lnTo>
                  <a:pt x="641" y="1498"/>
                </a:lnTo>
                <a:lnTo>
                  <a:pt x="612" y="1485"/>
                </a:lnTo>
                <a:lnTo>
                  <a:pt x="583" y="1471"/>
                </a:lnTo>
                <a:lnTo>
                  <a:pt x="556" y="1455"/>
                </a:lnTo>
                <a:lnTo>
                  <a:pt x="530" y="1437"/>
                </a:lnTo>
                <a:lnTo>
                  <a:pt x="503" y="1419"/>
                </a:lnTo>
                <a:lnTo>
                  <a:pt x="479" y="1399"/>
                </a:lnTo>
                <a:lnTo>
                  <a:pt x="455" y="1379"/>
                </a:lnTo>
                <a:lnTo>
                  <a:pt x="433" y="1357"/>
                </a:lnTo>
                <a:lnTo>
                  <a:pt x="411" y="1334"/>
                </a:lnTo>
                <a:lnTo>
                  <a:pt x="391" y="1311"/>
                </a:lnTo>
                <a:lnTo>
                  <a:pt x="370" y="1286"/>
                </a:lnTo>
                <a:lnTo>
                  <a:pt x="352" y="1261"/>
                </a:lnTo>
                <a:lnTo>
                  <a:pt x="335" y="1234"/>
                </a:lnTo>
                <a:lnTo>
                  <a:pt x="320" y="1207"/>
                </a:lnTo>
                <a:lnTo>
                  <a:pt x="305" y="1179"/>
                </a:lnTo>
                <a:lnTo>
                  <a:pt x="292" y="1150"/>
                </a:lnTo>
                <a:lnTo>
                  <a:pt x="281" y="1120"/>
                </a:lnTo>
                <a:lnTo>
                  <a:pt x="270" y="1090"/>
                </a:lnTo>
                <a:lnTo>
                  <a:pt x="262" y="1058"/>
                </a:lnTo>
                <a:lnTo>
                  <a:pt x="255" y="1027"/>
                </a:lnTo>
                <a:lnTo>
                  <a:pt x="248" y="994"/>
                </a:lnTo>
                <a:lnTo>
                  <a:pt x="245" y="962"/>
                </a:lnTo>
                <a:lnTo>
                  <a:pt x="241" y="929"/>
                </a:lnTo>
                <a:lnTo>
                  <a:pt x="241" y="896"/>
                </a:lnTo>
                <a:lnTo>
                  <a:pt x="241" y="896"/>
                </a:lnTo>
                <a:lnTo>
                  <a:pt x="241" y="862"/>
                </a:lnTo>
                <a:lnTo>
                  <a:pt x="245" y="828"/>
                </a:lnTo>
                <a:lnTo>
                  <a:pt x="248" y="796"/>
                </a:lnTo>
                <a:lnTo>
                  <a:pt x="255" y="764"/>
                </a:lnTo>
                <a:lnTo>
                  <a:pt x="262" y="732"/>
                </a:lnTo>
                <a:lnTo>
                  <a:pt x="270" y="702"/>
                </a:lnTo>
                <a:lnTo>
                  <a:pt x="281" y="671"/>
                </a:lnTo>
                <a:lnTo>
                  <a:pt x="292" y="641"/>
                </a:lnTo>
                <a:lnTo>
                  <a:pt x="305" y="612"/>
                </a:lnTo>
                <a:lnTo>
                  <a:pt x="320" y="585"/>
                </a:lnTo>
                <a:lnTo>
                  <a:pt x="335" y="557"/>
                </a:lnTo>
                <a:lnTo>
                  <a:pt x="352" y="530"/>
                </a:lnTo>
                <a:lnTo>
                  <a:pt x="370" y="505"/>
                </a:lnTo>
                <a:lnTo>
                  <a:pt x="391" y="480"/>
                </a:lnTo>
                <a:lnTo>
                  <a:pt x="411" y="456"/>
                </a:lnTo>
                <a:lnTo>
                  <a:pt x="433" y="434"/>
                </a:lnTo>
                <a:lnTo>
                  <a:pt x="455" y="412"/>
                </a:lnTo>
                <a:lnTo>
                  <a:pt x="479" y="391"/>
                </a:lnTo>
                <a:lnTo>
                  <a:pt x="503" y="371"/>
                </a:lnTo>
                <a:lnTo>
                  <a:pt x="530" y="353"/>
                </a:lnTo>
                <a:lnTo>
                  <a:pt x="556" y="336"/>
                </a:lnTo>
                <a:lnTo>
                  <a:pt x="583" y="321"/>
                </a:lnTo>
                <a:lnTo>
                  <a:pt x="612" y="306"/>
                </a:lnTo>
                <a:lnTo>
                  <a:pt x="641" y="293"/>
                </a:lnTo>
                <a:lnTo>
                  <a:pt x="669" y="281"/>
                </a:lnTo>
                <a:lnTo>
                  <a:pt x="700" y="271"/>
                </a:lnTo>
                <a:lnTo>
                  <a:pt x="731" y="263"/>
                </a:lnTo>
                <a:lnTo>
                  <a:pt x="762" y="256"/>
                </a:lnTo>
                <a:lnTo>
                  <a:pt x="795" y="250"/>
                </a:lnTo>
                <a:lnTo>
                  <a:pt x="827" y="245"/>
                </a:lnTo>
                <a:lnTo>
                  <a:pt x="860" y="242"/>
                </a:lnTo>
                <a:lnTo>
                  <a:pt x="894" y="241"/>
                </a:lnTo>
                <a:lnTo>
                  <a:pt x="894" y="241"/>
                </a:lnTo>
                <a:lnTo>
                  <a:pt x="928" y="242"/>
                </a:lnTo>
                <a:lnTo>
                  <a:pt x="960" y="245"/>
                </a:lnTo>
                <a:lnTo>
                  <a:pt x="994" y="250"/>
                </a:lnTo>
                <a:lnTo>
                  <a:pt x="1025" y="256"/>
                </a:lnTo>
                <a:lnTo>
                  <a:pt x="1057" y="263"/>
                </a:lnTo>
                <a:lnTo>
                  <a:pt x="1088" y="271"/>
                </a:lnTo>
                <a:lnTo>
                  <a:pt x="1118" y="281"/>
                </a:lnTo>
                <a:lnTo>
                  <a:pt x="1148" y="293"/>
                </a:lnTo>
                <a:lnTo>
                  <a:pt x="1177" y="306"/>
                </a:lnTo>
                <a:lnTo>
                  <a:pt x="1205" y="321"/>
                </a:lnTo>
                <a:lnTo>
                  <a:pt x="1233" y="336"/>
                </a:lnTo>
                <a:lnTo>
                  <a:pt x="1259" y="353"/>
                </a:lnTo>
                <a:lnTo>
                  <a:pt x="1285" y="371"/>
                </a:lnTo>
                <a:lnTo>
                  <a:pt x="1309" y="391"/>
                </a:lnTo>
                <a:lnTo>
                  <a:pt x="1333" y="412"/>
                </a:lnTo>
                <a:lnTo>
                  <a:pt x="1356" y="434"/>
                </a:lnTo>
                <a:lnTo>
                  <a:pt x="1378" y="456"/>
                </a:lnTo>
                <a:lnTo>
                  <a:pt x="1398" y="480"/>
                </a:lnTo>
                <a:lnTo>
                  <a:pt x="1417" y="505"/>
                </a:lnTo>
                <a:lnTo>
                  <a:pt x="1435" y="530"/>
                </a:lnTo>
                <a:lnTo>
                  <a:pt x="1452" y="557"/>
                </a:lnTo>
                <a:lnTo>
                  <a:pt x="1468" y="585"/>
                </a:lnTo>
                <a:lnTo>
                  <a:pt x="1482" y="612"/>
                </a:lnTo>
                <a:lnTo>
                  <a:pt x="1496" y="641"/>
                </a:lnTo>
                <a:lnTo>
                  <a:pt x="1508" y="671"/>
                </a:lnTo>
                <a:lnTo>
                  <a:pt x="1517" y="702"/>
                </a:lnTo>
                <a:lnTo>
                  <a:pt x="1527" y="732"/>
                </a:lnTo>
                <a:lnTo>
                  <a:pt x="1534" y="764"/>
                </a:lnTo>
                <a:lnTo>
                  <a:pt x="1539" y="796"/>
                </a:lnTo>
                <a:lnTo>
                  <a:pt x="1544" y="828"/>
                </a:lnTo>
                <a:lnTo>
                  <a:pt x="1546" y="862"/>
                </a:lnTo>
                <a:lnTo>
                  <a:pt x="1548" y="896"/>
                </a:lnTo>
                <a:lnTo>
                  <a:pt x="1548" y="896"/>
                </a:lnTo>
                <a:lnTo>
                  <a:pt x="1546" y="929"/>
                </a:lnTo>
                <a:lnTo>
                  <a:pt x="1544" y="962"/>
                </a:lnTo>
                <a:lnTo>
                  <a:pt x="1539" y="994"/>
                </a:lnTo>
                <a:lnTo>
                  <a:pt x="1534" y="1027"/>
                </a:lnTo>
                <a:lnTo>
                  <a:pt x="1527" y="1058"/>
                </a:lnTo>
                <a:lnTo>
                  <a:pt x="1517" y="1090"/>
                </a:lnTo>
                <a:lnTo>
                  <a:pt x="1508" y="1120"/>
                </a:lnTo>
                <a:lnTo>
                  <a:pt x="1496" y="1150"/>
                </a:lnTo>
                <a:lnTo>
                  <a:pt x="1482" y="1179"/>
                </a:lnTo>
                <a:lnTo>
                  <a:pt x="1468" y="1207"/>
                </a:lnTo>
                <a:lnTo>
                  <a:pt x="1452" y="1234"/>
                </a:lnTo>
                <a:lnTo>
                  <a:pt x="1435" y="1261"/>
                </a:lnTo>
                <a:lnTo>
                  <a:pt x="1417" y="1286"/>
                </a:lnTo>
                <a:lnTo>
                  <a:pt x="1398" y="1311"/>
                </a:lnTo>
                <a:lnTo>
                  <a:pt x="1378" y="1334"/>
                </a:lnTo>
                <a:lnTo>
                  <a:pt x="1356" y="1357"/>
                </a:lnTo>
                <a:lnTo>
                  <a:pt x="1333" y="1379"/>
                </a:lnTo>
                <a:lnTo>
                  <a:pt x="1309" y="1399"/>
                </a:lnTo>
                <a:lnTo>
                  <a:pt x="1285" y="1419"/>
                </a:lnTo>
                <a:lnTo>
                  <a:pt x="1259" y="1437"/>
                </a:lnTo>
                <a:lnTo>
                  <a:pt x="1233" y="1455"/>
                </a:lnTo>
                <a:lnTo>
                  <a:pt x="1205" y="1471"/>
                </a:lnTo>
                <a:lnTo>
                  <a:pt x="1177" y="1485"/>
                </a:lnTo>
                <a:lnTo>
                  <a:pt x="1148" y="1498"/>
                </a:lnTo>
                <a:lnTo>
                  <a:pt x="1118" y="1509"/>
                </a:lnTo>
                <a:lnTo>
                  <a:pt x="1088" y="1520"/>
                </a:lnTo>
                <a:lnTo>
                  <a:pt x="1057" y="1528"/>
                </a:lnTo>
                <a:lnTo>
                  <a:pt x="1025" y="1536"/>
                </a:lnTo>
                <a:lnTo>
                  <a:pt x="994" y="1542"/>
                </a:lnTo>
                <a:lnTo>
                  <a:pt x="960" y="1545"/>
                </a:lnTo>
                <a:lnTo>
                  <a:pt x="928" y="1549"/>
                </a:lnTo>
                <a:lnTo>
                  <a:pt x="894" y="1549"/>
                </a:lnTo>
                <a:lnTo>
                  <a:pt x="894" y="1549"/>
                </a:lnTo>
                <a:close/>
                <a:moveTo>
                  <a:pt x="894" y="3516"/>
                </a:moveTo>
                <a:lnTo>
                  <a:pt x="894" y="3516"/>
                </a:lnTo>
                <a:lnTo>
                  <a:pt x="866" y="3514"/>
                </a:lnTo>
                <a:lnTo>
                  <a:pt x="840" y="3510"/>
                </a:lnTo>
                <a:lnTo>
                  <a:pt x="813" y="3503"/>
                </a:lnTo>
                <a:lnTo>
                  <a:pt x="788" y="3494"/>
                </a:lnTo>
                <a:lnTo>
                  <a:pt x="764" y="3482"/>
                </a:lnTo>
                <a:lnTo>
                  <a:pt x="742" y="3469"/>
                </a:lnTo>
                <a:lnTo>
                  <a:pt x="720" y="3453"/>
                </a:lnTo>
                <a:lnTo>
                  <a:pt x="701" y="3435"/>
                </a:lnTo>
                <a:lnTo>
                  <a:pt x="683" y="3416"/>
                </a:lnTo>
                <a:lnTo>
                  <a:pt x="667" y="3394"/>
                </a:lnTo>
                <a:lnTo>
                  <a:pt x="654" y="3371"/>
                </a:lnTo>
                <a:lnTo>
                  <a:pt x="642" y="3348"/>
                </a:lnTo>
                <a:lnTo>
                  <a:pt x="633" y="3323"/>
                </a:lnTo>
                <a:lnTo>
                  <a:pt x="626" y="3297"/>
                </a:lnTo>
                <a:lnTo>
                  <a:pt x="622" y="3269"/>
                </a:lnTo>
                <a:lnTo>
                  <a:pt x="621" y="3241"/>
                </a:lnTo>
                <a:lnTo>
                  <a:pt x="621" y="3241"/>
                </a:lnTo>
                <a:lnTo>
                  <a:pt x="622" y="3213"/>
                </a:lnTo>
                <a:lnTo>
                  <a:pt x="626" y="3186"/>
                </a:lnTo>
                <a:lnTo>
                  <a:pt x="633" y="3159"/>
                </a:lnTo>
                <a:lnTo>
                  <a:pt x="642" y="3134"/>
                </a:lnTo>
                <a:lnTo>
                  <a:pt x="654" y="3111"/>
                </a:lnTo>
                <a:lnTo>
                  <a:pt x="667" y="3088"/>
                </a:lnTo>
                <a:lnTo>
                  <a:pt x="683" y="3066"/>
                </a:lnTo>
                <a:lnTo>
                  <a:pt x="701" y="3047"/>
                </a:lnTo>
                <a:lnTo>
                  <a:pt x="720" y="3029"/>
                </a:lnTo>
                <a:lnTo>
                  <a:pt x="742" y="3013"/>
                </a:lnTo>
                <a:lnTo>
                  <a:pt x="764" y="3000"/>
                </a:lnTo>
                <a:lnTo>
                  <a:pt x="788" y="2988"/>
                </a:lnTo>
                <a:lnTo>
                  <a:pt x="813" y="2980"/>
                </a:lnTo>
                <a:lnTo>
                  <a:pt x="840" y="2972"/>
                </a:lnTo>
                <a:lnTo>
                  <a:pt x="866" y="2969"/>
                </a:lnTo>
                <a:lnTo>
                  <a:pt x="894" y="2966"/>
                </a:lnTo>
                <a:lnTo>
                  <a:pt x="894" y="2966"/>
                </a:lnTo>
                <a:lnTo>
                  <a:pt x="922" y="2969"/>
                </a:lnTo>
                <a:lnTo>
                  <a:pt x="949" y="2972"/>
                </a:lnTo>
                <a:lnTo>
                  <a:pt x="976" y="2980"/>
                </a:lnTo>
                <a:lnTo>
                  <a:pt x="1000" y="2988"/>
                </a:lnTo>
                <a:lnTo>
                  <a:pt x="1024" y="3000"/>
                </a:lnTo>
                <a:lnTo>
                  <a:pt x="1047" y="3013"/>
                </a:lnTo>
                <a:lnTo>
                  <a:pt x="1068" y="3029"/>
                </a:lnTo>
                <a:lnTo>
                  <a:pt x="1087" y="3047"/>
                </a:lnTo>
                <a:lnTo>
                  <a:pt x="1105" y="3066"/>
                </a:lnTo>
                <a:lnTo>
                  <a:pt x="1121" y="3088"/>
                </a:lnTo>
                <a:lnTo>
                  <a:pt x="1134" y="3111"/>
                </a:lnTo>
                <a:lnTo>
                  <a:pt x="1146" y="3134"/>
                </a:lnTo>
                <a:lnTo>
                  <a:pt x="1156" y="3159"/>
                </a:lnTo>
                <a:lnTo>
                  <a:pt x="1162" y="3186"/>
                </a:lnTo>
                <a:lnTo>
                  <a:pt x="1166" y="3213"/>
                </a:lnTo>
                <a:lnTo>
                  <a:pt x="1168" y="3241"/>
                </a:lnTo>
                <a:lnTo>
                  <a:pt x="1168" y="3241"/>
                </a:lnTo>
                <a:lnTo>
                  <a:pt x="1166" y="3269"/>
                </a:lnTo>
                <a:lnTo>
                  <a:pt x="1162" y="3297"/>
                </a:lnTo>
                <a:lnTo>
                  <a:pt x="1156" y="3323"/>
                </a:lnTo>
                <a:lnTo>
                  <a:pt x="1146" y="3348"/>
                </a:lnTo>
                <a:lnTo>
                  <a:pt x="1134" y="3371"/>
                </a:lnTo>
                <a:lnTo>
                  <a:pt x="1121" y="3394"/>
                </a:lnTo>
                <a:lnTo>
                  <a:pt x="1105" y="3416"/>
                </a:lnTo>
                <a:lnTo>
                  <a:pt x="1087" y="3435"/>
                </a:lnTo>
                <a:lnTo>
                  <a:pt x="1068" y="3453"/>
                </a:lnTo>
                <a:lnTo>
                  <a:pt x="1047" y="3469"/>
                </a:lnTo>
                <a:lnTo>
                  <a:pt x="1024" y="3482"/>
                </a:lnTo>
                <a:lnTo>
                  <a:pt x="1000" y="3494"/>
                </a:lnTo>
                <a:lnTo>
                  <a:pt x="976" y="3503"/>
                </a:lnTo>
                <a:lnTo>
                  <a:pt x="949" y="3510"/>
                </a:lnTo>
                <a:lnTo>
                  <a:pt x="922" y="3514"/>
                </a:lnTo>
                <a:lnTo>
                  <a:pt x="894" y="3516"/>
                </a:lnTo>
                <a:lnTo>
                  <a:pt x="894" y="3516"/>
                </a:lnTo>
                <a:close/>
                <a:moveTo>
                  <a:pt x="1241" y="5510"/>
                </a:moveTo>
                <a:lnTo>
                  <a:pt x="1241" y="5510"/>
                </a:lnTo>
                <a:lnTo>
                  <a:pt x="1213" y="5508"/>
                </a:lnTo>
                <a:lnTo>
                  <a:pt x="1187" y="5505"/>
                </a:lnTo>
                <a:lnTo>
                  <a:pt x="1160" y="5498"/>
                </a:lnTo>
                <a:lnTo>
                  <a:pt x="1135" y="5488"/>
                </a:lnTo>
                <a:lnTo>
                  <a:pt x="1111" y="5477"/>
                </a:lnTo>
                <a:lnTo>
                  <a:pt x="1088" y="5463"/>
                </a:lnTo>
                <a:lnTo>
                  <a:pt x="1068" y="5447"/>
                </a:lnTo>
                <a:lnTo>
                  <a:pt x="1048" y="5430"/>
                </a:lnTo>
                <a:lnTo>
                  <a:pt x="1030" y="5410"/>
                </a:lnTo>
                <a:lnTo>
                  <a:pt x="1014" y="5389"/>
                </a:lnTo>
                <a:lnTo>
                  <a:pt x="1000" y="5366"/>
                </a:lnTo>
                <a:lnTo>
                  <a:pt x="989" y="5342"/>
                </a:lnTo>
                <a:lnTo>
                  <a:pt x="979" y="5317"/>
                </a:lnTo>
                <a:lnTo>
                  <a:pt x="972" y="5290"/>
                </a:lnTo>
                <a:lnTo>
                  <a:pt x="969" y="5264"/>
                </a:lnTo>
                <a:lnTo>
                  <a:pt x="967" y="5236"/>
                </a:lnTo>
                <a:lnTo>
                  <a:pt x="967" y="5236"/>
                </a:lnTo>
                <a:lnTo>
                  <a:pt x="969" y="5207"/>
                </a:lnTo>
                <a:lnTo>
                  <a:pt x="972" y="5181"/>
                </a:lnTo>
                <a:lnTo>
                  <a:pt x="979" y="5154"/>
                </a:lnTo>
                <a:lnTo>
                  <a:pt x="989" y="5129"/>
                </a:lnTo>
                <a:lnTo>
                  <a:pt x="1000" y="5105"/>
                </a:lnTo>
                <a:lnTo>
                  <a:pt x="1014" y="5083"/>
                </a:lnTo>
                <a:lnTo>
                  <a:pt x="1030" y="5061"/>
                </a:lnTo>
                <a:lnTo>
                  <a:pt x="1048" y="5042"/>
                </a:lnTo>
                <a:lnTo>
                  <a:pt x="1068" y="5024"/>
                </a:lnTo>
                <a:lnTo>
                  <a:pt x="1088" y="5008"/>
                </a:lnTo>
                <a:lnTo>
                  <a:pt x="1111" y="4995"/>
                </a:lnTo>
                <a:lnTo>
                  <a:pt x="1135" y="4983"/>
                </a:lnTo>
                <a:lnTo>
                  <a:pt x="1160" y="4973"/>
                </a:lnTo>
                <a:lnTo>
                  <a:pt x="1187" y="4967"/>
                </a:lnTo>
                <a:lnTo>
                  <a:pt x="1213" y="4962"/>
                </a:lnTo>
                <a:lnTo>
                  <a:pt x="1241" y="4961"/>
                </a:lnTo>
                <a:lnTo>
                  <a:pt x="1241" y="4961"/>
                </a:lnTo>
                <a:lnTo>
                  <a:pt x="1270" y="4962"/>
                </a:lnTo>
                <a:lnTo>
                  <a:pt x="1297" y="4967"/>
                </a:lnTo>
                <a:lnTo>
                  <a:pt x="1323" y="4973"/>
                </a:lnTo>
                <a:lnTo>
                  <a:pt x="1349" y="4983"/>
                </a:lnTo>
                <a:lnTo>
                  <a:pt x="1373" y="4995"/>
                </a:lnTo>
                <a:lnTo>
                  <a:pt x="1396" y="5008"/>
                </a:lnTo>
                <a:lnTo>
                  <a:pt x="1416" y="5024"/>
                </a:lnTo>
                <a:lnTo>
                  <a:pt x="1435" y="5042"/>
                </a:lnTo>
                <a:lnTo>
                  <a:pt x="1454" y="5061"/>
                </a:lnTo>
                <a:lnTo>
                  <a:pt x="1469" y="5083"/>
                </a:lnTo>
                <a:lnTo>
                  <a:pt x="1484" y="5105"/>
                </a:lnTo>
                <a:lnTo>
                  <a:pt x="1495" y="5129"/>
                </a:lnTo>
                <a:lnTo>
                  <a:pt x="1504" y="5154"/>
                </a:lnTo>
                <a:lnTo>
                  <a:pt x="1510" y="5181"/>
                </a:lnTo>
                <a:lnTo>
                  <a:pt x="1515" y="5207"/>
                </a:lnTo>
                <a:lnTo>
                  <a:pt x="1516" y="5236"/>
                </a:lnTo>
                <a:lnTo>
                  <a:pt x="1516" y="5236"/>
                </a:lnTo>
                <a:lnTo>
                  <a:pt x="1515" y="5264"/>
                </a:lnTo>
                <a:lnTo>
                  <a:pt x="1510" y="5290"/>
                </a:lnTo>
                <a:lnTo>
                  <a:pt x="1504" y="5317"/>
                </a:lnTo>
                <a:lnTo>
                  <a:pt x="1495" y="5342"/>
                </a:lnTo>
                <a:lnTo>
                  <a:pt x="1484" y="5366"/>
                </a:lnTo>
                <a:lnTo>
                  <a:pt x="1469" y="5389"/>
                </a:lnTo>
                <a:lnTo>
                  <a:pt x="1454" y="5410"/>
                </a:lnTo>
                <a:lnTo>
                  <a:pt x="1435" y="5430"/>
                </a:lnTo>
                <a:lnTo>
                  <a:pt x="1416" y="5447"/>
                </a:lnTo>
                <a:lnTo>
                  <a:pt x="1396" y="5463"/>
                </a:lnTo>
                <a:lnTo>
                  <a:pt x="1373" y="5477"/>
                </a:lnTo>
                <a:lnTo>
                  <a:pt x="1349" y="5488"/>
                </a:lnTo>
                <a:lnTo>
                  <a:pt x="1323" y="5498"/>
                </a:lnTo>
                <a:lnTo>
                  <a:pt x="1297" y="5505"/>
                </a:lnTo>
                <a:lnTo>
                  <a:pt x="1270" y="5508"/>
                </a:lnTo>
                <a:lnTo>
                  <a:pt x="1241" y="5510"/>
                </a:lnTo>
                <a:lnTo>
                  <a:pt x="1241" y="5510"/>
                </a:lnTo>
                <a:close/>
                <a:moveTo>
                  <a:pt x="3246" y="1174"/>
                </a:moveTo>
                <a:lnTo>
                  <a:pt x="3246" y="1174"/>
                </a:lnTo>
                <a:lnTo>
                  <a:pt x="3232" y="1174"/>
                </a:lnTo>
                <a:lnTo>
                  <a:pt x="3217" y="1173"/>
                </a:lnTo>
                <a:lnTo>
                  <a:pt x="3191" y="1169"/>
                </a:lnTo>
                <a:lnTo>
                  <a:pt x="3164" y="1162"/>
                </a:lnTo>
                <a:lnTo>
                  <a:pt x="3137" y="1152"/>
                </a:lnTo>
                <a:lnTo>
                  <a:pt x="3113" y="1140"/>
                </a:lnTo>
                <a:lnTo>
                  <a:pt x="3090" y="1127"/>
                </a:lnTo>
                <a:lnTo>
                  <a:pt x="3069" y="1110"/>
                </a:lnTo>
                <a:lnTo>
                  <a:pt x="3049" y="1092"/>
                </a:lnTo>
                <a:lnTo>
                  <a:pt x="3031" y="1073"/>
                </a:lnTo>
                <a:lnTo>
                  <a:pt x="3016" y="1051"/>
                </a:lnTo>
                <a:lnTo>
                  <a:pt x="3001" y="1028"/>
                </a:lnTo>
                <a:lnTo>
                  <a:pt x="2990" y="1004"/>
                </a:lnTo>
                <a:lnTo>
                  <a:pt x="2981" y="979"/>
                </a:lnTo>
                <a:lnTo>
                  <a:pt x="2973" y="951"/>
                </a:lnTo>
                <a:lnTo>
                  <a:pt x="2970" y="925"/>
                </a:lnTo>
                <a:lnTo>
                  <a:pt x="2969" y="910"/>
                </a:lnTo>
                <a:lnTo>
                  <a:pt x="2967" y="896"/>
                </a:lnTo>
                <a:lnTo>
                  <a:pt x="2967" y="896"/>
                </a:lnTo>
                <a:lnTo>
                  <a:pt x="2969" y="881"/>
                </a:lnTo>
                <a:lnTo>
                  <a:pt x="2970" y="867"/>
                </a:lnTo>
                <a:lnTo>
                  <a:pt x="2973" y="839"/>
                </a:lnTo>
                <a:lnTo>
                  <a:pt x="2981" y="812"/>
                </a:lnTo>
                <a:lnTo>
                  <a:pt x="2990" y="787"/>
                </a:lnTo>
                <a:lnTo>
                  <a:pt x="3001" y="763"/>
                </a:lnTo>
                <a:lnTo>
                  <a:pt x="3016" y="740"/>
                </a:lnTo>
                <a:lnTo>
                  <a:pt x="3031" y="718"/>
                </a:lnTo>
                <a:lnTo>
                  <a:pt x="3049" y="698"/>
                </a:lnTo>
                <a:lnTo>
                  <a:pt x="3069" y="680"/>
                </a:lnTo>
                <a:lnTo>
                  <a:pt x="3090" y="664"/>
                </a:lnTo>
                <a:lnTo>
                  <a:pt x="3113" y="650"/>
                </a:lnTo>
                <a:lnTo>
                  <a:pt x="3137" y="639"/>
                </a:lnTo>
                <a:lnTo>
                  <a:pt x="3164" y="629"/>
                </a:lnTo>
                <a:lnTo>
                  <a:pt x="3191" y="622"/>
                </a:lnTo>
                <a:lnTo>
                  <a:pt x="3217" y="618"/>
                </a:lnTo>
                <a:lnTo>
                  <a:pt x="3232" y="617"/>
                </a:lnTo>
                <a:lnTo>
                  <a:pt x="3246" y="616"/>
                </a:lnTo>
                <a:lnTo>
                  <a:pt x="3246" y="616"/>
                </a:lnTo>
                <a:lnTo>
                  <a:pt x="3260" y="617"/>
                </a:lnTo>
                <a:lnTo>
                  <a:pt x="3275" y="618"/>
                </a:lnTo>
                <a:lnTo>
                  <a:pt x="3301" y="622"/>
                </a:lnTo>
                <a:lnTo>
                  <a:pt x="3328" y="629"/>
                </a:lnTo>
                <a:lnTo>
                  <a:pt x="3355" y="639"/>
                </a:lnTo>
                <a:lnTo>
                  <a:pt x="3379" y="650"/>
                </a:lnTo>
                <a:lnTo>
                  <a:pt x="3402" y="664"/>
                </a:lnTo>
                <a:lnTo>
                  <a:pt x="3423" y="680"/>
                </a:lnTo>
                <a:lnTo>
                  <a:pt x="3443" y="698"/>
                </a:lnTo>
                <a:lnTo>
                  <a:pt x="3461" y="718"/>
                </a:lnTo>
                <a:lnTo>
                  <a:pt x="3476" y="740"/>
                </a:lnTo>
                <a:lnTo>
                  <a:pt x="3491" y="763"/>
                </a:lnTo>
                <a:lnTo>
                  <a:pt x="3502" y="787"/>
                </a:lnTo>
                <a:lnTo>
                  <a:pt x="3511" y="812"/>
                </a:lnTo>
                <a:lnTo>
                  <a:pt x="3519" y="839"/>
                </a:lnTo>
                <a:lnTo>
                  <a:pt x="3522" y="867"/>
                </a:lnTo>
                <a:lnTo>
                  <a:pt x="3523" y="881"/>
                </a:lnTo>
                <a:lnTo>
                  <a:pt x="3525" y="896"/>
                </a:lnTo>
                <a:lnTo>
                  <a:pt x="3525" y="896"/>
                </a:lnTo>
                <a:lnTo>
                  <a:pt x="3523" y="910"/>
                </a:lnTo>
                <a:lnTo>
                  <a:pt x="3522" y="925"/>
                </a:lnTo>
                <a:lnTo>
                  <a:pt x="3519" y="951"/>
                </a:lnTo>
                <a:lnTo>
                  <a:pt x="3511" y="979"/>
                </a:lnTo>
                <a:lnTo>
                  <a:pt x="3502" y="1004"/>
                </a:lnTo>
                <a:lnTo>
                  <a:pt x="3491" y="1028"/>
                </a:lnTo>
                <a:lnTo>
                  <a:pt x="3476" y="1051"/>
                </a:lnTo>
                <a:lnTo>
                  <a:pt x="3461" y="1073"/>
                </a:lnTo>
                <a:lnTo>
                  <a:pt x="3443" y="1092"/>
                </a:lnTo>
                <a:lnTo>
                  <a:pt x="3423" y="1110"/>
                </a:lnTo>
                <a:lnTo>
                  <a:pt x="3402" y="1127"/>
                </a:lnTo>
                <a:lnTo>
                  <a:pt x="3379" y="1140"/>
                </a:lnTo>
                <a:lnTo>
                  <a:pt x="3355" y="1152"/>
                </a:lnTo>
                <a:lnTo>
                  <a:pt x="3328" y="1162"/>
                </a:lnTo>
                <a:lnTo>
                  <a:pt x="3301" y="1169"/>
                </a:lnTo>
                <a:lnTo>
                  <a:pt x="3275" y="1173"/>
                </a:lnTo>
                <a:lnTo>
                  <a:pt x="3260" y="1174"/>
                </a:lnTo>
                <a:lnTo>
                  <a:pt x="3246" y="1174"/>
                </a:lnTo>
                <a:lnTo>
                  <a:pt x="3246" y="1174"/>
                </a:lnTo>
                <a:close/>
                <a:moveTo>
                  <a:pt x="3702" y="5788"/>
                </a:moveTo>
                <a:lnTo>
                  <a:pt x="3702" y="5788"/>
                </a:lnTo>
                <a:lnTo>
                  <a:pt x="3702" y="5812"/>
                </a:lnTo>
                <a:lnTo>
                  <a:pt x="3700" y="5835"/>
                </a:lnTo>
                <a:lnTo>
                  <a:pt x="3697" y="5858"/>
                </a:lnTo>
                <a:lnTo>
                  <a:pt x="3692" y="5880"/>
                </a:lnTo>
                <a:lnTo>
                  <a:pt x="3687" y="5903"/>
                </a:lnTo>
                <a:lnTo>
                  <a:pt x="3681" y="5924"/>
                </a:lnTo>
                <a:lnTo>
                  <a:pt x="3674" y="5945"/>
                </a:lnTo>
                <a:lnTo>
                  <a:pt x="3666" y="5966"/>
                </a:lnTo>
                <a:lnTo>
                  <a:pt x="3657" y="5986"/>
                </a:lnTo>
                <a:lnTo>
                  <a:pt x="3646" y="6006"/>
                </a:lnTo>
                <a:lnTo>
                  <a:pt x="3636" y="6026"/>
                </a:lnTo>
                <a:lnTo>
                  <a:pt x="3624" y="6044"/>
                </a:lnTo>
                <a:lnTo>
                  <a:pt x="3611" y="6062"/>
                </a:lnTo>
                <a:lnTo>
                  <a:pt x="3598" y="6079"/>
                </a:lnTo>
                <a:lnTo>
                  <a:pt x="3584" y="6095"/>
                </a:lnTo>
                <a:lnTo>
                  <a:pt x="3568" y="6111"/>
                </a:lnTo>
                <a:lnTo>
                  <a:pt x="3552" y="6127"/>
                </a:lnTo>
                <a:lnTo>
                  <a:pt x="3535" y="6141"/>
                </a:lnTo>
                <a:lnTo>
                  <a:pt x="3519" y="6155"/>
                </a:lnTo>
                <a:lnTo>
                  <a:pt x="3501" y="6167"/>
                </a:lnTo>
                <a:lnTo>
                  <a:pt x="3482" y="6179"/>
                </a:lnTo>
                <a:lnTo>
                  <a:pt x="3463" y="6189"/>
                </a:lnTo>
                <a:lnTo>
                  <a:pt x="3444" y="6200"/>
                </a:lnTo>
                <a:lnTo>
                  <a:pt x="3423" y="6209"/>
                </a:lnTo>
                <a:lnTo>
                  <a:pt x="3403" y="6217"/>
                </a:lnTo>
                <a:lnTo>
                  <a:pt x="3381" y="6224"/>
                </a:lnTo>
                <a:lnTo>
                  <a:pt x="3359" y="6230"/>
                </a:lnTo>
                <a:lnTo>
                  <a:pt x="3338" y="6235"/>
                </a:lnTo>
                <a:lnTo>
                  <a:pt x="3316" y="6240"/>
                </a:lnTo>
                <a:lnTo>
                  <a:pt x="3293" y="6243"/>
                </a:lnTo>
                <a:lnTo>
                  <a:pt x="3269" y="6245"/>
                </a:lnTo>
                <a:lnTo>
                  <a:pt x="3246" y="6245"/>
                </a:lnTo>
                <a:lnTo>
                  <a:pt x="3246" y="6245"/>
                </a:lnTo>
                <a:lnTo>
                  <a:pt x="3223" y="6245"/>
                </a:lnTo>
                <a:lnTo>
                  <a:pt x="3199" y="6243"/>
                </a:lnTo>
                <a:lnTo>
                  <a:pt x="3176" y="6240"/>
                </a:lnTo>
                <a:lnTo>
                  <a:pt x="3154" y="6235"/>
                </a:lnTo>
                <a:lnTo>
                  <a:pt x="3133" y="6230"/>
                </a:lnTo>
                <a:lnTo>
                  <a:pt x="3111" y="6224"/>
                </a:lnTo>
                <a:lnTo>
                  <a:pt x="3089" y="6217"/>
                </a:lnTo>
                <a:lnTo>
                  <a:pt x="3069" y="6209"/>
                </a:lnTo>
                <a:lnTo>
                  <a:pt x="3048" y="6200"/>
                </a:lnTo>
                <a:lnTo>
                  <a:pt x="3029" y="6189"/>
                </a:lnTo>
                <a:lnTo>
                  <a:pt x="3010" y="6179"/>
                </a:lnTo>
                <a:lnTo>
                  <a:pt x="2991" y="6167"/>
                </a:lnTo>
                <a:lnTo>
                  <a:pt x="2973" y="6155"/>
                </a:lnTo>
                <a:lnTo>
                  <a:pt x="2957" y="6141"/>
                </a:lnTo>
                <a:lnTo>
                  <a:pt x="2940" y="6127"/>
                </a:lnTo>
                <a:lnTo>
                  <a:pt x="2924" y="6111"/>
                </a:lnTo>
                <a:lnTo>
                  <a:pt x="2908" y="6095"/>
                </a:lnTo>
                <a:lnTo>
                  <a:pt x="2894" y="6079"/>
                </a:lnTo>
                <a:lnTo>
                  <a:pt x="2881" y="6062"/>
                </a:lnTo>
                <a:lnTo>
                  <a:pt x="2868" y="6044"/>
                </a:lnTo>
                <a:lnTo>
                  <a:pt x="2856" y="6026"/>
                </a:lnTo>
                <a:lnTo>
                  <a:pt x="2846" y="6006"/>
                </a:lnTo>
                <a:lnTo>
                  <a:pt x="2835" y="5986"/>
                </a:lnTo>
                <a:lnTo>
                  <a:pt x="2826" y="5966"/>
                </a:lnTo>
                <a:lnTo>
                  <a:pt x="2818" y="5945"/>
                </a:lnTo>
                <a:lnTo>
                  <a:pt x="2811" y="5924"/>
                </a:lnTo>
                <a:lnTo>
                  <a:pt x="2805" y="5903"/>
                </a:lnTo>
                <a:lnTo>
                  <a:pt x="2800" y="5880"/>
                </a:lnTo>
                <a:lnTo>
                  <a:pt x="2795" y="5858"/>
                </a:lnTo>
                <a:lnTo>
                  <a:pt x="2792" y="5835"/>
                </a:lnTo>
                <a:lnTo>
                  <a:pt x="2790" y="5812"/>
                </a:lnTo>
                <a:lnTo>
                  <a:pt x="2790" y="5788"/>
                </a:lnTo>
                <a:lnTo>
                  <a:pt x="2790" y="5788"/>
                </a:lnTo>
                <a:lnTo>
                  <a:pt x="2790" y="5765"/>
                </a:lnTo>
                <a:lnTo>
                  <a:pt x="2792" y="5744"/>
                </a:lnTo>
                <a:lnTo>
                  <a:pt x="2795" y="5721"/>
                </a:lnTo>
                <a:lnTo>
                  <a:pt x="2798" y="5699"/>
                </a:lnTo>
                <a:lnTo>
                  <a:pt x="2803" y="5677"/>
                </a:lnTo>
                <a:lnTo>
                  <a:pt x="2809" y="5657"/>
                </a:lnTo>
                <a:lnTo>
                  <a:pt x="2817" y="5636"/>
                </a:lnTo>
                <a:lnTo>
                  <a:pt x="2824" y="5616"/>
                </a:lnTo>
                <a:lnTo>
                  <a:pt x="2832" y="5595"/>
                </a:lnTo>
                <a:lnTo>
                  <a:pt x="2842" y="5576"/>
                </a:lnTo>
                <a:lnTo>
                  <a:pt x="2853" y="5558"/>
                </a:lnTo>
                <a:lnTo>
                  <a:pt x="2864" y="5540"/>
                </a:lnTo>
                <a:lnTo>
                  <a:pt x="2876" y="5522"/>
                </a:lnTo>
                <a:lnTo>
                  <a:pt x="2889" y="5505"/>
                </a:lnTo>
                <a:lnTo>
                  <a:pt x="2902" y="5488"/>
                </a:lnTo>
                <a:lnTo>
                  <a:pt x="2917" y="5472"/>
                </a:lnTo>
                <a:lnTo>
                  <a:pt x="2931" y="5458"/>
                </a:lnTo>
                <a:lnTo>
                  <a:pt x="2947" y="5443"/>
                </a:lnTo>
                <a:lnTo>
                  <a:pt x="2964" y="5430"/>
                </a:lnTo>
                <a:lnTo>
                  <a:pt x="2981" y="5417"/>
                </a:lnTo>
                <a:lnTo>
                  <a:pt x="2998" y="5405"/>
                </a:lnTo>
                <a:lnTo>
                  <a:pt x="3017" y="5394"/>
                </a:lnTo>
                <a:lnTo>
                  <a:pt x="3035" y="5383"/>
                </a:lnTo>
                <a:lnTo>
                  <a:pt x="3054" y="5373"/>
                </a:lnTo>
                <a:lnTo>
                  <a:pt x="3074" y="5365"/>
                </a:lnTo>
                <a:lnTo>
                  <a:pt x="3094" y="5358"/>
                </a:lnTo>
                <a:lnTo>
                  <a:pt x="3115" y="5351"/>
                </a:lnTo>
                <a:lnTo>
                  <a:pt x="3136" y="5345"/>
                </a:lnTo>
                <a:lnTo>
                  <a:pt x="3157" y="5340"/>
                </a:lnTo>
                <a:lnTo>
                  <a:pt x="3180" y="5336"/>
                </a:lnTo>
                <a:lnTo>
                  <a:pt x="3201" y="5334"/>
                </a:lnTo>
                <a:lnTo>
                  <a:pt x="3224" y="5331"/>
                </a:lnTo>
                <a:lnTo>
                  <a:pt x="3224" y="5331"/>
                </a:lnTo>
                <a:lnTo>
                  <a:pt x="3246" y="5331"/>
                </a:lnTo>
                <a:lnTo>
                  <a:pt x="3246" y="5331"/>
                </a:lnTo>
                <a:lnTo>
                  <a:pt x="3268" y="5331"/>
                </a:lnTo>
                <a:lnTo>
                  <a:pt x="3268" y="5331"/>
                </a:lnTo>
                <a:lnTo>
                  <a:pt x="3291" y="5334"/>
                </a:lnTo>
                <a:lnTo>
                  <a:pt x="3312" y="5336"/>
                </a:lnTo>
                <a:lnTo>
                  <a:pt x="3335" y="5340"/>
                </a:lnTo>
                <a:lnTo>
                  <a:pt x="3356" y="5345"/>
                </a:lnTo>
                <a:lnTo>
                  <a:pt x="3377" y="5351"/>
                </a:lnTo>
                <a:lnTo>
                  <a:pt x="3398" y="5358"/>
                </a:lnTo>
                <a:lnTo>
                  <a:pt x="3418" y="5365"/>
                </a:lnTo>
                <a:lnTo>
                  <a:pt x="3438" y="5373"/>
                </a:lnTo>
                <a:lnTo>
                  <a:pt x="3457" y="5383"/>
                </a:lnTo>
                <a:lnTo>
                  <a:pt x="3475" y="5394"/>
                </a:lnTo>
                <a:lnTo>
                  <a:pt x="3494" y="5405"/>
                </a:lnTo>
                <a:lnTo>
                  <a:pt x="3511" y="5417"/>
                </a:lnTo>
                <a:lnTo>
                  <a:pt x="3528" y="5430"/>
                </a:lnTo>
                <a:lnTo>
                  <a:pt x="3545" y="5443"/>
                </a:lnTo>
                <a:lnTo>
                  <a:pt x="3561" y="5458"/>
                </a:lnTo>
                <a:lnTo>
                  <a:pt x="3575" y="5472"/>
                </a:lnTo>
                <a:lnTo>
                  <a:pt x="3590" y="5488"/>
                </a:lnTo>
                <a:lnTo>
                  <a:pt x="3603" y="5505"/>
                </a:lnTo>
                <a:lnTo>
                  <a:pt x="3616" y="5522"/>
                </a:lnTo>
                <a:lnTo>
                  <a:pt x="3628" y="5540"/>
                </a:lnTo>
                <a:lnTo>
                  <a:pt x="3639" y="5558"/>
                </a:lnTo>
                <a:lnTo>
                  <a:pt x="3650" y="5576"/>
                </a:lnTo>
                <a:lnTo>
                  <a:pt x="3660" y="5595"/>
                </a:lnTo>
                <a:lnTo>
                  <a:pt x="3668" y="5616"/>
                </a:lnTo>
                <a:lnTo>
                  <a:pt x="3675" y="5636"/>
                </a:lnTo>
                <a:lnTo>
                  <a:pt x="3683" y="5657"/>
                </a:lnTo>
                <a:lnTo>
                  <a:pt x="3689" y="5677"/>
                </a:lnTo>
                <a:lnTo>
                  <a:pt x="3694" y="5699"/>
                </a:lnTo>
                <a:lnTo>
                  <a:pt x="3697" y="5721"/>
                </a:lnTo>
                <a:lnTo>
                  <a:pt x="3700" y="5744"/>
                </a:lnTo>
                <a:lnTo>
                  <a:pt x="3702" y="5765"/>
                </a:lnTo>
                <a:lnTo>
                  <a:pt x="3702" y="5788"/>
                </a:lnTo>
                <a:lnTo>
                  <a:pt x="3702" y="5788"/>
                </a:lnTo>
                <a:close/>
                <a:moveTo>
                  <a:pt x="5035" y="5055"/>
                </a:moveTo>
                <a:lnTo>
                  <a:pt x="5035" y="5055"/>
                </a:lnTo>
                <a:lnTo>
                  <a:pt x="5047" y="5042"/>
                </a:lnTo>
                <a:lnTo>
                  <a:pt x="5060" y="5030"/>
                </a:lnTo>
                <a:lnTo>
                  <a:pt x="5060" y="5030"/>
                </a:lnTo>
                <a:lnTo>
                  <a:pt x="5078" y="5014"/>
                </a:lnTo>
                <a:lnTo>
                  <a:pt x="5099" y="5001"/>
                </a:lnTo>
                <a:lnTo>
                  <a:pt x="5121" y="4989"/>
                </a:lnTo>
                <a:lnTo>
                  <a:pt x="5142" y="4979"/>
                </a:lnTo>
                <a:lnTo>
                  <a:pt x="5165" y="4972"/>
                </a:lnTo>
                <a:lnTo>
                  <a:pt x="5190" y="4966"/>
                </a:lnTo>
                <a:lnTo>
                  <a:pt x="5215" y="4962"/>
                </a:lnTo>
                <a:lnTo>
                  <a:pt x="5241" y="4961"/>
                </a:lnTo>
                <a:lnTo>
                  <a:pt x="5241" y="4961"/>
                </a:lnTo>
                <a:lnTo>
                  <a:pt x="5269" y="4962"/>
                </a:lnTo>
                <a:lnTo>
                  <a:pt x="5297" y="4967"/>
                </a:lnTo>
                <a:lnTo>
                  <a:pt x="5322" y="4973"/>
                </a:lnTo>
                <a:lnTo>
                  <a:pt x="5347" y="4983"/>
                </a:lnTo>
                <a:lnTo>
                  <a:pt x="5371" y="4995"/>
                </a:lnTo>
                <a:lnTo>
                  <a:pt x="5394" y="5008"/>
                </a:lnTo>
                <a:lnTo>
                  <a:pt x="5415" y="5024"/>
                </a:lnTo>
                <a:lnTo>
                  <a:pt x="5435" y="5042"/>
                </a:lnTo>
                <a:lnTo>
                  <a:pt x="5452" y="5061"/>
                </a:lnTo>
                <a:lnTo>
                  <a:pt x="5468" y="5083"/>
                </a:lnTo>
                <a:lnTo>
                  <a:pt x="5482" y="5105"/>
                </a:lnTo>
                <a:lnTo>
                  <a:pt x="5493" y="5129"/>
                </a:lnTo>
                <a:lnTo>
                  <a:pt x="5503" y="5154"/>
                </a:lnTo>
                <a:lnTo>
                  <a:pt x="5510" y="5181"/>
                </a:lnTo>
                <a:lnTo>
                  <a:pt x="5514" y="5207"/>
                </a:lnTo>
                <a:lnTo>
                  <a:pt x="5515" y="5236"/>
                </a:lnTo>
                <a:lnTo>
                  <a:pt x="5515" y="5236"/>
                </a:lnTo>
                <a:lnTo>
                  <a:pt x="5514" y="5264"/>
                </a:lnTo>
                <a:lnTo>
                  <a:pt x="5510" y="5290"/>
                </a:lnTo>
                <a:lnTo>
                  <a:pt x="5503" y="5317"/>
                </a:lnTo>
                <a:lnTo>
                  <a:pt x="5493" y="5342"/>
                </a:lnTo>
                <a:lnTo>
                  <a:pt x="5482" y="5366"/>
                </a:lnTo>
                <a:lnTo>
                  <a:pt x="5468" y="5389"/>
                </a:lnTo>
                <a:lnTo>
                  <a:pt x="5452" y="5410"/>
                </a:lnTo>
                <a:lnTo>
                  <a:pt x="5435" y="5430"/>
                </a:lnTo>
                <a:lnTo>
                  <a:pt x="5415" y="5447"/>
                </a:lnTo>
                <a:lnTo>
                  <a:pt x="5394" y="5463"/>
                </a:lnTo>
                <a:lnTo>
                  <a:pt x="5371" y="5477"/>
                </a:lnTo>
                <a:lnTo>
                  <a:pt x="5347" y="5488"/>
                </a:lnTo>
                <a:lnTo>
                  <a:pt x="5322" y="5498"/>
                </a:lnTo>
                <a:lnTo>
                  <a:pt x="5297" y="5505"/>
                </a:lnTo>
                <a:lnTo>
                  <a:pt x="5269" y="5508"/>
                </a:lnTo>
                <a:lnTo>
                  <a:pt x="5241" y="5510"/>
                </a:lnTo>
                <a:lnTo>
                  <a:pt x="5241" y="5510"/>
                </a:lnTo>
                <a:lnTo>
                  <a:pt x="5212" y="5508"/>
                </a:lnTo>
                <a:lnTo>
                  <a:pt x="5186" y="5505"/>
                </a:lnTo>
                <a:lnTo>
                  <a:pt x="5159" y="5498"/>
                </a:lnTo>
                <a:lnTo>
                  <a:pt x="5134" y="5488"/>
                </a:lnTo>
                <a:lnTo>
                  <a:pt x="5110" y="5477"/>
                </a:lnTo>
                <a:lnTo>
                  <a:pt x="5088" y="5463"/>
                </a:lnTo>
                <a:lnTo>
                  <a:pt x="5066" y="5447"/>
                </a:lnTo>
                <a:lnTo>
                  <a:pt x="5047" y="5430"/>
                </a:lnTo>
                <a:lnTo>
                  <a:pt x="5029" y="5410"/>
                </a:lnTo>
                <a:lnTo>
                  <a:pt x="5013" y="5389"/>
                </a:lnTo>
                <a:lnTo>
                  <a:pt x="5000" y="5366"/>
                </a:lnTo>
                <a:lnTo>
                  <a:pt x="4988" y="5342"/>
                </a:lnTo>
                <a:lnTo>
                  <a:pt x="4978" y="5317"/>
                </a:lnTo>
                <a:lnTo>
                  <a:pt x="4972" y="5290"/>
                </a:lnTo>
                <a:lnTo>
                  <a:pt x="4967" y="5264"/>
                </a:lnTo>
                <a:lnTo>
                  <a:pt x="4966" y="5236"/>
                </a:lnTo>
                <a:lnTo>
                  <a:pt x="4966" y="5236"/>
                </a:lnTo>
                <a:lnTo>
                  <a:pt x="4967" y="5210"/>
                </a:lnTo>
                <a:lnTo>
                  <a:pt x="4971" y="5185"/>
                </a:lnTo>
                <a:lnTo>
                  <a:pt x="4977" y="5160"/>
                </a:lnTo>
                <a:lnTo>
                  <a:pt x="4984" y="5137"/>
                </a:lnTo>
                <a:lnTo>
                  <a:pt x="4994" y="5114"/>
                </a:lnTo>
                <a:lnTo>
                  <a:pt x="5006" y="5094"/>
                </a:lnTo>
                <a:lnTo>
                  <a:pt x="5019" y="5073"/>
                </a:lnTo>
                <a:lnTo>
                  <a:pt x="5035" y="5055"/>
                </a:lnTo>
                <a:lnTo>
                  <a:pt x="5035" y="5055"/>
                </a:lnTo>
                <a:close/>
                <a:moveTo>
                  <a:pt x="5824" y="3668"/>
                </a:moveTo>
                <a:lnTo>
                  <a:pt x="5824" y="3668"/>
                </a:lnTo>
                <a:lnTo>
                  <a:pt x="5802" y="3667"/>
                </a:lnTo>
                <a:lnTo>
                  <a:pt x="5780" y="3665"/>
                </a:lnTo>
                <a:lnTo>
                  <a:pt x="5760" y="3663"/>
                </a:lnTo>
                <a:lnTo>
                  <a:pt x="5739" y="3659"/>
                </a:lnTo>
                <a:lnTo>
                  <a:pt x="5719" y="3655"/>
                </a:lnTo>
                <a:lnTo>
                  <a:pt x="5698" y="3649"/>
                </a:lnTo>
                <a:lnTo>
                  <a:pt x="5679" y="3643"/>
                </a:lnTo>
                <a:lnTo>
                  <a:pt x="5660" y="3635"/>
                </a:lnTo>
                <a:lnTo>
                  <a:pt x="5642" y="3627"/>
                </a:lnTo>
                <a:lnTo>
                  <a:pt x="5624" y="3617"/>
                </a:lnTo>
                <a:lnTo>
                  <a:pt x="5605" y="3608"/>
                </a:lnTo>
                <a:lnTo>
                  <a:pt x="5589" y="3597"/>
                </a:lnTo>
                <a:lnTo>
                  <a:pt x="5572" y="3586"/>
                </a:lnTo>
                <a:lnTo>
                  <a:pt x="5556" y="3574"/>
                </a:lnTo>
                <a:lnTo>
                  <a:pt x="5540" y="3561"/>
                </a:lnTo>
                <a:lnTo>
                  <a:pt x="5526" y="3547"/>
                </a:lnTo>
                <a:lnTo>
                  <a:pt x="5511" y="3533"/>
                </a:lnTo>
                <a:lnTo>
                  <a:pt x="5498" y="3517"/>
                </a:lnTo>
                <a:lnTo>
                  <a:pt x="5486" y="3502"/>
                </a:lnTo>
                <a:lnTo>
                  <a:pt x="5474" y="3486"/>
                </a:lnTo>
                <a:lnTo>
                  <a:pt x="5462" y="3469"/>
                </a:lnTo>
                <a:lnTo>
                  <a:pt x="5452" y="3452"/>
                </a:lnTo>
                <a:lnTo>
                  <a:pt x="5443" y="3434"/>
                </a:lnTo>
                <a:lnTo>
                  <a:pt x="5433" y="3416"/>
                </a:lnTo>
                <a:lnTo>
                  <a:pt x="5426" y="3397"/>
                </a:lnTo>
                <a:lnTo>
                  <a:pt x="5418" y="3377"/>
                </a:lnTo>
                <a:lnTo>
                  <a:pt x="5412" y="3358"/>
                </a:lnTo>
                <a:lnTo>
                  <a:pt x="5408" y="3339"/>
                </a:lnTo>
                <a:lnTo>
                  <a:pt x="5403" y="3318"/>
                </a:lnTo>
                <a:lnTo>
                  <a:pt x="5399" y="3297"/>
                </a:lnTo>
                <a:lnTo>
                  <a:pt x="5397" y="3276"/>
                </a:lnTo>
                <a:lnTo>
                  <a:pt x="5396" y="3254"/>
                </a:lnTo>
                <a:lnTo>
                  <a:pt x="5396" y="3254"/>
                </a:lnTo>
                <a:lnTo>
                  <a:pt x="5396" y="3241"/>
                </a:lnTo>
                <a:lnTo>
                  <a:pt x="5396" y="3241"/>
                </a:lnTo>
                <a:lnTo>
                  <a:pt x="5396" y="3228"/>
                </a:lnTo>
                <a:lnTo>
                  <a:pt x="5396" y="3228"/>
                </a:lnTo>
                <a:lnTo>
                  <a:pt x="5397" y="3206"/>
                </a:lnTo>
                <a:lnTo>
                  <a:pt x="5399" y="3186"/>
                </a:lnTo>
                <a:lnTo>
                  <a:pt x="5403" y="3164"/>
                </a:lnTo>
                <a:lnTo>
                  <a:pt x="5408" y="3144"/>
                </a:lnTo>
                <a:lnTo>
                  <a:pt x="5412" y="3124"/>
                </a:lnTo>
                <a:lnTo>
                  <a:pt x="5418" y="3105"/>
                </a:lnTo>
                <a:lnTo>
                  <a:pt x="5426" y="3086"/>
                </a:lnTo>
                <a:lnTo>
                  <a:pt x="5433" y="3066"/>
                </a:lnTo>
                <a:lnTo>
                  <a:pt x="5443" y="3048"/>
                </a:lnTo>
                <a:lnTo>
                  <a:pt x="5452" y="3030"/>
                </a:lnTo>
                <a:lnTo>
                  <a:pt x="5462" y="3013"/>
                </a:lnTo>
                <a:lnTo>
                  <a:pt x="5474" y="2997"/>
                </a:lnTo>
                <a:lnTo>
                  <a:pt x="5486" y="2981"/>
                </a:lnTo>
                <a:lnTo>
                  <a:pt x="5498" y="2965"/>
                </a:lnTo>
                <a:lnTo>
                  <a:pt x="5511" y="2949"/>
                </a:lnTo>
                <a:lnTo>
                  <a:pt x="5526" y="2935"/>
                </a:lnTo>
                <a:lnTo>
                  <a:pt x="5540" y="2922"/>
                </a:lnTo>
                <a:lnTo>
                  <a:pt x="5556" y="2909"/>
                </a:lnTo>
                <a:lnTo>
                  <a:pt x="5572" y="2896"/>
                </a:lnTo>
                <a:lnTo>
                  <a:pt x="5589" y="2886"/>
                </a:lnTo>
                <a:lnTo>
                  <a:pt x="5605" y="2875"/>
                </a:lnTo>
                <a:lnTo>
                  <a:pt x="5624" y="2865"/>
                </a:lnTo>
                <a:lnTo>
                  <a:pt x="5642" y="2855"/>
                </a:lnTo>
                <a:lnTo>
                  <a:pt x="5660" y="2847"/>
                </a:lnTo>
                <a:lnTo>
                  <a:pt x="5679" y="2840"/>
                </a:lnTo>
                <a:lnTo>
                  <a:pt x="5698" y="2834"/>
                </a:lnTo>
                <a:lnTo>
                  <a:pt x="5719" y="2828"/>
                </a:lnTo>
                <a:lnTo>
                  <a:pt x="5739" y="2823"/>
                </a:lnTo>
                <a:lnTo>
                  <a:pt x="5760" y="2819"/>
                </a:lnTo>
                <a:lnTo>
                  <a:pt x="5780" y="2817"/>
                </a:lnTo>
                <a:lnTo>
                  <a:pt x="5802" y="2816"/>
                </a:lnTo>
                <a:lnTo>
                  <a:pt x="5824" y="2814"/>
                </a:lnTo>
                <a:lnTo>
                  <a:pt x="5824" y="2814"/>
                </a:lnTo>
                <a:lnTo>
                  <a:pt x="5845" y="2816"/>
                </a:lnTo>
                <a:lnTo>
                  <a:pt x="5867" y="2817"/>
                </a:lnTo>
                <a:lnTo>
                  <a:pt x="5889" y="2821"/>
                </a:lnTo>
                <a:lnTo>
                  <a:pt x="5909" y="2824"/>
                </a:lnTo>
                <a:lnTo>
                  <a:pt x="5930" y="2829"/>
                </a:lnTo>
                <a:lnTo>
                  <a:pt x="5950" y="2834"/>
                </a:lnTo>
                <a:lnTo>
                  <a:pt x="5970" y="2841"/>
                </a:lnTo>
                <a:lnTo>
                  <a:pt x="5990" y="2848"/>
                </a:lnTo>
                <a:lnTo>
                  <a:pt x="6008" y="2857"/>
                </a:lnTo>
                <a:lnTo>
                  <a:pt x="6028" y="2866"/>
                </a:lnTo>
                <a:lnTo>
                  <a:pt x="6044" y="2877"/>
                </a:lnTo>
                <a:lnTo>
                  <a:pt x="6063" y="2888"/>
                </a:lnTo>
                <a:lnTo>
                  <a:pt x="6079" y="2900"/>
                </a:lnTo>
                <a:lnTo>
                  <a:pt x="6095" y="2912"/>
                </a:lnTo>
                <a:lnTo>
                  <a:pt x="6111" y="2925"/>
                </a:lnTo>
                <a:lnTo>
                  <a:pt x="6125" y="2940"/>
                </a:lnTo>
                <a:lnTo>
                  <a:pt x="6140" y="2954"/>
                </a:lnTo>
                <a:lnTo>
                  <a:pt x="6153" y="2970"/>
                </a:lnTo>
                <a:lnTo>
                  <a:pt x="6166" y="2987"/>
                </a:lnTo>
                <a:lnTo>
                  <a:pt x="6178" y="3003"/>
                </a:lnTo>
                <a:lnTo>
                  <a:pt x="6189" y="3021"/>
                </a:lnTo>
                <a:lnTo>
                  <a:pt x="6199" y="3039"/>
                </a:lnTo>
                <a:lnTo>
                  <a:pt x="6209" y="3057"/>
                </a:lnTo>
                <a:lnTo>
                  <a:pt x="6217" y="3076"/>
                </a:lnTo>
                <a:lnTo>
                  <a:pt x="6225" y="3095"/>
                </a:lnTo>
                <a:lnTo>
                  <a:pt x="6231" y="3115"/>
                </a:lnTo>
                <a:lnTo>
                  <a:pt x="6237" y="3135"/>
                </a:lnTo>
                <a:lnTo>
                  <a:pt x="6242" y="3156"/>
                </a:lnTo>
                <a:lnTo>
                  <a:pt x="6246" y="3176"/>
                </a:lnTo>
                <a:lnTo>
                  <a:pt x="6248" y="3198"/>
                </a:lnTo>
                <a:lnTo>
                  <a:pt x="6251" y="3219"/>
                </a:lnTo>
                <a:lnTo>
                  <a:pt x="6251" y="3241"/>
                </a:lnTo>
                <a:lnTo>
                  <a:pt x="6251" y="3241"/>
                </a:lnTo>
                <a:lnTo>
                  <a:pt x="6251" y="3263"/>
                </a:lnTo>
                <a:lnTo>
                  <a:pt x="6248" y="3285"/>
                </a:lnTo>
                <a:lnTo>
                  <a:pt x="6246" y="3306"/>
                </a:lnTo>
                <a:lnTo>
                  <a:pt x="6242" y="3327"/>
                </a:lnTo>
                <a:lnTo>
                  <a:pt x="6237" y="3347"/>
                </a:lnTo>
                <a:lnTo>
                  <a:pt x="6231" y="3368"/>
                </a:lnTo>
                <a:lnTo>
                  <a:pt x="6225" y="3387"/>
                </a:lnTo>
                <a:lnTo>
                  <a:pt x="6217" y="3406"/>
                </a:lnTo>
                <a:lnTo>
                  <a:pt x="6209" y="3426"/>
                </a:lnTo>
                <a:lnTo>
                  <a:pt x="6199" y="3444"/>
                </a:lnTo>
                <a:lnTo>
                  <a:pt x="6189" y="3462"/>
                </a:lnTo>
                <a:lnTo>
                  <a:pt x="6178" y="3480"/>
                </a:lnTo>
                <a:lnTo>
                  <a:pt x="6166" y="3496"/>
                </a:lnTo>
                <a:lnTo>
                  <a:pt x="6153" y="3512"/>
                </a:lnTo>
                <a:lnTo>
                  <a:pt x="6140" y="3528"/>
                </a:lnTo>
                <a:lnTo>
                  <a:pt x="6125" y="3543"/>
                </a:lnTo>
                <a:lnTo>
                  <a:pt x="6111" y="3557"/>
                </a:lnTo>
                <a:lnTo>
                  <a:pt x="6095" y="3570"/>
                </a:lnTo>
                <a:lnTo>
                  <a:pt x="6079" y="3582"/>
                </a:lnTo>
                <a:lnTo>
                  <a:pt x="6063" y="3594"/>
                </a:lnTo>
                <a:lnTo>
                  <a:pt x="6044" y="3605"/>
                </a:lnTo>
                <a:lnTo>
                  <a:pt x="6028" y="3616"/>
                </a:lnTo>
                <a:lnTo>
                  <a:pt x="6008" y="3626"/>
                </a:lnTo>
                <a:lnTo>
                  <a:pt x="5990" y="3634"/>
                </a:lnTo>
                <a:lnTo>
                  <a:pt x="5970" y="3641"/>
                </a:lnTo>
                <a:lnTo>
                  <a:pt x="5950" y="3649"/>
                </a:lnTo>
                <a:lnTo>
                  <a:pt x="5930" y="3653"/>
                </a:lnTo>
                <a:lnTo>
                  <a:pt x="5909" y="3658"/>
                </a:lnTo>
                <a:lnTo>
                  <a:pt x="5889" y="3662"/>
                </a:lnTo>
                <a:lnTo>
                  <a:pt x="5867" y="3665"/>
                </a:lnTo>
                <a:lnTo>
                  <a:pt x="5845" y="3667"/>
                </a:lnTo>
                <a:lnTo>
                  <a:pt x="5824" y="3668"/>
                </a:lnTo>
                <a:lnTo>
                  <a:pt x="5824" y="36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03">
            <a:extLst>
              <a:ext uri="{FF2B5EF4-FFF2-40B4-BE49-F238E27FC236}">
                <a16:creationId xmlns:a16="http://schemas.microsoft.com/office/drawing/2014/main" id="{CF1AF464-4524-4DE3-B8C8-5D7EA1092BF7}"/>
              </a:ext>
              <a:ext uri="{C183D7F6-B498-43B3-948B-1728B52AA6E4}">
                <adec:decorative xmlns:adec="http://schemas.microsoft.com/office/drawing/2017/decorative" val="1"/>
              </a:ext>
            </a:extLst>
          </p:cNvPr>
          <p:cNvSpPr>
            <a:spLocks noChangeAspect="1" noEditPoints="1"/>
          </p:cNvSpPr>
          <p:nvPr/>
        </p:nvSpPr>
        <p:spPr bwMode="auto">
          <a:xfrm>
            <a:off x="512422" y="3190183"/>
            <a:ext cx="436927" cy="365760"/>
          </a:xfrm>
          <a:custGeom>
            <a:avLst/>
            <a:gdLst>
              <a:gd name="T0" fmla="*/ 6743 w 7748"/>
              <a:gd name="T1" fmla="*/ 2767 h 6486"/>
              <a:gd name="T2" fmla="*/ 6730 w 7748"/>
              <a:gd name="T3" fmla="*/ 2907 h 6486"/>
              <a:gd name="T4" fmla="*/ 6754 w 7748"/>
              <a:gd name="T5" fmla="*/ 3473 h 6486"/>
              <a:gd name="T6" fmla="*/ 5041 w 7748"/>
              <a:gd name="T7" fmla="*/ 3437 h 6486"/>
              <a:gd name="T8" fmla="*/ 6714 w 7748"/>
              <a:gd name="T9" fmla="*/ 3609 h 6486"/>
              <a:gd name="T10" fmla="*/ 3945 w 7748"/>
              <a:gd name="T11" fmla="*/ 4094 h 6486"/>
              <a:gd name="T12" fmla="*/ 3846 w 7748"/>
              <a:gd name="T13" fmla="*/ 4204 h 6486"/>
              <a:gd name="T14" fmla="*/ 3934 w 7748"/>
              <a:gd name="T15" fmla="*/ 4313 h 6486"/>
              <a:gd name="T16" fmla="*/ 6749 w 7748"/>
              <a:gd name="T17" fmla="*/ 4257 h 6486"/>
              <a:gd name="T18" fmla="*/ 6722 w 7748"/>
              <a:gd name="T19" fmla="*/ 4119 h 6486"/>
              <a:gd name="T20" fmla="*/ 7310 w 7748"/>
              <a:gd name="T21" fmla="*/ 1929 h 6486"/>
              <a:gd name="T22" fmla="*/ 7526 w 7748"/>
              <a:gd name="T23" fmla="*/ 4839 h 6486"/>
              <a:gd name="T24" fmla="*/ 7310 w 7748"/>
              <a:gd name="T25" fmla="*/ 5104 h 6486"/>
              <a:gd name="T26" fmla="*/ 6517 w 7748"/>
              <a:gd name="T27" fmla="*/ 5168 h 6486"/>
              <a:gd name="T28" fmla="*/ 6480 w 7748"/>
              <a:gd name="T29" fmla="*/ 6261 h 6486"/>
              <a:gd name="T30" fmla="*/ 5392 w 7748"/>
              <a:gd name="T31" fmla="*/ 5110 h 6486"/>
              <a:gd name="T32" fmla="*/ 3103 w 7748"/>
              <a:gd name="T33" fmla="*/ 4944 h 6486"/>
              <a:gd name="T34" fmla="*/ 2890 w 7748"/>
              <a:gd name="T35" fmla="*/ 5007 h 6486"/>
              <a:gd name="T36" fmla="*/ 3119 w 7748"/>
              <a:gd name="T37" fmla="*/ 5271 h 6486"/>
              <a:gd name="T38" fmla="*/ 6283 w 7748"/>
              <a:gd name="T39" fmla="*/ 6410 h 6486"/>
              <a:gd name="T40" fmla="*/ 6583 w 7748"/>
              <a:gd name="T41" fmla="*/ 6458 h 6486"/>
              <a:gd name="T42" fmla="*/ 6725 w 7748"/>
              <a:gd name="T43" fmla="*/ 6227 h 6486"/>
              <a:gd name="T44" fmla="*/ 7530 w 7748"/>
              <a:gd name="T45" fmla="*/ 5246 h 6486"/>
              <a:gd name="T46" fmla="*/ 7732 w 7748"/>
              <a:gd name="T47" fmla="*/ 4961 h 6486"/>
              <a:gd name="T48" fmla="*/ 7709 w 7748"/>
              <a:gd name="T49" fmla="*/ 2004 h 6486"/>
              <a:gd name="T50" fmla="*/ 7468 w 7748"/>
              <a:gd name="T51" fmla="*/ 1751 h 6486"/>
              <a:gd name="T52" fmla="*/ 1464 w 7748"/>
              <a:gd name="T53" fmla="*/ 4707 h 6486"/>
              <a:gd name="T54" fmla="*/ 1182 w 7748"/>
              <a:gd name="T55" fmla="*/ 4763 h 6486"/>
              <a:gd name="T56" fmla="*/ 1023 w 7748"/>
              <a:gd name="T57" fmla="*/ 4544 h 6486"/>
              <a:gd name="T58" fmla="*/ 237 w 7748"/>
              <a:gd name="T59" fmla="*/ 3556 h 6486"/>
              <a:gd name="T60" fmla="*/ 22 w 7748"/>
              <a:gd name="T61" fmla="*/ 3281 h 6486"/>
              <a:gd name="T62" fmla="*/ 29 w 7748"/>
              <a:gd name="T63" fmla="*/ 323 h 6486"/>
              <a:gd name="T64" fmla="*/ 258 w 7748"/>
              <a:gd name="T65" fmla="*/ 59 h 6486"/>
              <a:gd name="T66" fmla="*/ 4469 w 7748"/>
              <a:gd name="T67" fmla="*/ 5 h 6486"/>
              <a:gd name="T68" fmla="*/ 4774 w 7748"/>
              <a:gd name="T69" fmla="*/ 179 h 6486"/>
              <a:gd name="T70" fmla="*/ 4887 w 7748"/>
              <a:gd name="T71" fmla="*/ 3135 h 6486"/>
              <a:gd name="T72" fmla="*/ 4774 w 7748"/>
              <a:gd name="T73" fmla="*/ 3448 h 6486"/>
              <a:gd name="T74" fmla="*/ 4469 w 7748"/>
              <a:gd name="T75" fmla="*/ 3621 h 6486"/>
              <a:gd name="T76" fmla="*/ 4604 w 7748"/>
              <a:gd name="T77" fmla="*/ 3308 h 6486"/>
              <a:gd name="T78" fmla="*/ 4618 w 7748"/>
              <a:gd name="T79" fmla="*/ 340 h 6486"/>
              <a:gd name="T80" fmla="*/ 412 w 7748"/>
              <a:gd name="T81" fmla="*/ 233 h 6486"/>
              <a:gd name="T82" fmla="*/ 220 w 7748"/>
              <a:gd name="T83" fmla="*/ 3135 h 6486"/>
              <a:gd name="T84" fmla="*/ 465 w 7748"/>
              <a:gd name="T85" fmla="*/ 3404 h 6486"/>
              <a:gd name="T86" fmla="*/ 1235 w 7748"/>
              <a:gd name="T87" fmla="*/ 3473 h 6486"/>
              <a:gd name="T88" fmla="*/ 1274 w 7748"/>
              <a:gd name="T89" fmla="*/ 4561 h 6486"/>
              <a:gd name="T90" fmla="*/ 2367 w 7748"/>
              <a:gd name="T91" fmla="*/ 3406 h 6486"/>
              <a:gd name="T92" fmla="*/ 998 w 7748"/>
              <a:gd name="T93" fmla="*/ 1074 h 6486"/>
              <a:gd name="T94" fmla="*/ 1024 w 7748"/>
              <a:gd name="T95" fmla="*/ 1212 h 6486"/>
              <a:gd name="T96" fmla="*/ 3853 w 7748"/>
              <a:gd name="T97" fmla="*/ 1218 h 6486"/>
              <a:gd name="T98" fmla="*/ 3893 w 7748"/>
              <a:gd name="T99" fmla="*/ 1084 h 6486"/>
              <a:gd name="T100" fmla="*/ 1096 w 7748"/>
              <a:gd name="T101" fmla="*/ 1703 h 6486"/>
              <a:gd name="T102" fmla="*/ 987 w 7748"/>
              <a:gd name="T103" fmla="*/ 1791 h 6486"/>
              <a:gd name="T104" fmla="*/ 1052 w 7748"/>
              <a:gd name="T105" fmla="*/ 1916 h 6486"/>
              <a:gd name="T106" fmla="*/ 3876 w 7748"/>
              <a:gd name="T107" fmla="*/ 1884 h 6486"/>
              <a:gd name="T108" fmla="*/ 3876 w 7748"/>
              <a:gd name="T109" fmla="*/ 1743 h 6486"/>
              <a:gd name="T110" fmla="*/ 1073 w 7748"/>
              <a:gd name="T111" fmla="*/ 2392 h 6486"/>
              <a:gd name="T112" fmla="*/ 984 w 7748"/>
              <a:gd name="T113" fmla="*/ 2501 h 6486"/>
              <a:gd name="T114" fmla="*/ 1084 w 7748"/>
              <a:gd name="T115" fmla="*/ 2611 h 6486"/>
              <a:gd name="T116" fmla="*/ 3893 w 7748"/>
              <a:gd name="T117" fmla="*/ 2543 h 6486"/>
              <a:gd name="T118" fmla="*/ 3853 w 7748"/>
              <a:gd name="T119" fmla="*/ 2409 h 6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48" h="6486">
                <a:moveTo>
                  <a:pt x="6652" y="2940"/>
                </a:moveTo>
                <a:lnTo>
                  <a:pt x="5107" y="2940"/>
                </a:lnTo>
                <a:lnTo>
                  <a:pt x="5107" y="2719"/>
                </a:lnTo>
                <a:lnTo>
                  <a:pt x="6652" y="2719"/>
                </a:lnTo>
                <a:lnTo>
                  <a:pt x="6652" y="2719"/>
                </a:lnTo>
                <a:lnTo>
                  <a:pt x="6663" y="2720"/>
                </a:lnTo>
                <a:lnTo>
                  <a:pt x="6674" y="2721"/>
                </a:lnTo>
                <a:lnTo>
                  <a:pt x="6685" y="2724"/>
                </a:lnTo>
                <a:lnTo>
                  <a:pt x="6695" y="2727"/>
                </a:lnTo>
                <a:lnTo>
                  <a:pt x="6704" y="2732"/>
                </a:lnTo>
                <a:lnTo>
                  <a:pt x="6714" y="2738"/>
                </a:lnTo>
                <a:lnTo>
                  <a:pt x="6722" y="2744"/>
                </a:lnTo>
                <a:lnTo>
                  <a:pt x="6730" y="2751"/>
                </a:lnTo>
                <a:lnTo>
                  <a:pt x="6737" y="2759"/>
                </a:lnTo>
                <a:lnTo>
                  <a:pt x="6743" y="2767"/>
                </a:lnTo>
                <a:lnTo>
                  <a:pt x="6749" y="2777"/>
                </a:lnTo>
                <a:lnTo>
                  <a:pt x="6754" y="2786"/>
                </a:lnTo>
                <a:lnTo>
                  <a:pt x="6758" y="2796"/>
                </a:lnTo>
                <a:lnTo>
                  <a:pt x="6760" y="2807"/>
                </a:lnTo>
                <a:lnTo>
                  <a:pt x="6762" y="2818"/>
                </a:lnTo>
                <a:lnTo>
                  <a:pt x="6762" y="2830"/>
                </a:lnTo>
                <a:lnTo>
                  <a:pt x="6762" y="2830"/>
                </a:lnTo>
                <a:lnTo>
                  <a:pt x="6762" y="2841"/>
                </a:lnTo>
                <a:lnTo>
                  <a:pt x="6760" y="2852"/>
                </a:lnTo>
                <a:lnTo>
                  <a:pt x="6758" y="2863"/>
                </a:lnTo>
                <a:lnTo>
                  <a:pt x="6754" y="2872"/>
                </a:lnTo>
                <a:lnTo>
                  <a:pt x="6749" y="2882"/>
                </a:lnTo>
                <a:lnTo>
                  <a:pt x="6743" y="2892"/>
                </a:lnTo>
                <a:lnTo>
                  <a:pt x="6737" y="2900"/>
                </a:lnTo>
                <a:lnTo>
                  <a:pt x="6730" y="2907"/>
                </a:lnTo>
                <a:lnTo>
                  <a:pt x="6722" y="2915"/>
                </a:lnTo>
                <a:lnTo>
                  <a:pt x="6714" y="2921"/>
                </a:lnTo>
                <a:lnTo>
                  <a:pt x="6704" y="2927"/>
                </a:lnTo>
                <a:lnTo>
                  <a:pt x="6695" y="2932"/>
                </a:lnTo>
                <a:lnTo>
                  <a:pt x="6685" y="2935"/>
                </a:lnTo>
                <a:lnTo>
                  <a:pt x="6674" y="2938"/>
                </a:lnTo>
                <a:lnTo>
                  <a:pt x="6663" y="2939"/>
                </a:lnTo>
                <a:lnTo>
                  <a:pt x="6652" y="2940"/>
                </a:lnTo>
                <a:lnTo>
                  <a:pt x="6652" y="2940"/>
                </a:lnTo>
                <a:close/>
                <a:moveTo>
                  <a:pt x="6762" y="3517"/>
                </a:moveTo>
                <a:lnTo>
                  <a:pt x="6762" y="3517"/>
                </a:lnTo>
                <a:lnTo>
                  <a:pt x="6762" y="3505"/>
                </a:lnTo>
                <a:lnTo>
                  <a:pt x="6760" y="3494"/>
                </a:lnTo>
                <a:lnTo>
                  <a:pt x="6758" y="3484"/>
                </a:lnTo>
                <a:lnTo>
                  <a:pt x="6754" y="3473"/>
                </a:lnTo>
                <a:lnTo>
                  <a:pt x="6749" y="3464"/>
                </a:lnTo>
                <a:lnTo>
                  <a:pt x="6743" y="3455"/>
                </a:lnTo>
                <a:lnTo>
                  <a:pt x="6737" y="3447"/>
                </a:lnTo>
                <a:lnTo>
                  <a:pt x="6730" y="3438"/>
                </a:lnTo>
                <a:lnTo>
                  <a:pt x="6722" y="3431"/>
                </a:lnTo>
                <a:lnTo>
                  <a:pt x="6714" y="3425"/>
                </a:lnTo>
                <a:lnTo>
                  <a:pt x="6704" y="3419"/>
                </a:lnTo>
                <a:lnTo>
                  <a:pt x="6695" y="3415"/>
                </a:lnTo>
                <a:lnTo>
                  <a:pt x="6685" y="3412"/>
                </a:lnTo>
                <a:lnTo>
                  <a:pt x="6674" y="3408"/>
                </a:lnTo>
                <a:lnTo>
                  <a:pt x="6663" y="3407"/>
                </a:lnTo>
                <a:lnTo>
                  <a:pt x="6652" y="3406"/>
                </a:lnTo>
                <a:lnTo>
                  <a:pt x="5054" y="3406"/>
                </a:lnTo>
                <a:lnTo>
                  <a:pt x="5054" y="3406"/>
                </a:lnTo>
                <a:lnTo>
                  <a:pt x="5041" y="3437"/>
                </a:lnTo>
                <a:lnTo>
                  <a:pt x="5026" y="3466"/>
                </a:lnTo>
                <a:lnTo>
                  <a:pt x="5009" y="3495"/>
                </a:lnTo>
                <a:lnTo>
                  <a:pt x="4992" y="3524"/>
                </a:lnTo>
                <a:lnTo>
                  <a:pt x="4973" y="3551"/>
                </a:lnTo>
                <a:lnTo>
                  <a:pt x="4953" y="3577"/>
                </a:lnTo>
                <a:lnTo>
                  <a:pt x="4932" y="3603"/>
                </a:lnTo>
                <a:lnTo>
                  <a:pt x="4910" y="3627"/>
                </a:lnTo>
                <a:lnTo>
                  <a:pt x="6652" y="3627"/>
                </a:lnTo>
                <a:lnTo>
                  <a:pt x="6652" y="3627"/>
                </a:lnTo>
                <a:lnTo>
                  <a:pt x="6663" y="3627"/>
                </a:lnTo>
                <a:lnTo>
                  <a:pt x="6674" y="3625"/>
                </a:lnTo>
                <a:lnTo>
                  <a:pt x="6685" y="3622"/>
                </a:lnTo>
                <a:lnTo>
                  <a:pt x="6695" y="3619"/>
                </a:lnTo>
                <a:lnTo>
                  <a:pt x="6704" y="3614"/>
                </a:lnTo>
                <a:lnTo>
                  <a:pt x="6714" y="3609"/>
                </a:lnTo>
                <a:lnTo>
                  <a:pt x="6722" y="3602"/>
                </a:lnTo>
                <a:lnTo>
                  <a:pt x="6730" y="3594"/>
                </a:lnTo>
                <a:lnTo>
                  <a:pt x="6737" y="3587"/>
                </a:lnTo>
                <a:lnTo>
                  <a:pt x="6743" y="3579"/>
                </a:lnTo>
                <a:lnTo>
                  <a:pt x="6749" y="3569"/>
                </a:lnTo>
                <a:lnTo>
                  <a:pt x="6754" y="3559"/>
                </a:lnTo>
                <a:lnTo>
                  <a:pt x="6758" y="3550"/>
                </a:lnTo>
                <a:lnTo>
                  <a:pt x="6760" y="3539"/>
                </a:lnTo>
                <a:lnTo>
                  <a:pt x="6762" y="3528"/>
                </a:lnTo>
                <a:lnTo>
                  <a:pt x="6762" y="3517"/>
                </a:lnTo>
                <a:lnTo>
                  <a:pt x="6762" y="3517"/>
                </a:lnTo>
                <a:close/>
                <a:moveTo>
                  <a:pt x="6652" y="4094"/>
                </a:moveTo>
                <a:lnTo>
                  <a:pt x="3956" y="4094"/>
                </a:lnTo>
                <a:lnTo>
                  <a:pt x="3956" y="4094"/>
                </a:lnTo>
                <a:lnTo>
                  <a:pt x="3945" y="4094"/>
                </a:lnTo>
                <a:lnTo>
                  <a:pt x="3934" y="4096"/>
                </a:lnTo>
                <a:lnTo>
                  <a:pt x="3923" y="4099"/>
                </a:lnTo>
                <a:lnTo>
                  <a:pt x="3913" y="4102"/>
                </a:lnTo>
                <a:lnTo>
                  <a:pt x="3904" y="4107"/>
                </a:lnTo>
                <a:lnTo>
                  <a:pt x="3894" y="4112"/>
                </a:lnTo>
                <a:lnTo>
                  <a:pt x="3886" y="4119"/>
                </a:lnTo>
                <a:lnTo>
                  <a:pt x="3878" y="4125"/>
                </a:lnTo>
                <a:lnTo>
                  <a:pt x="3871" y="4134"/>
                </a:lnTo>
                <a:lnTo>
                  <a:pt x="3865" y="4142"/>
                </a:lnTo>
                <a:lnTo>
                  <a:pt x="3859" y="4151"/>
                </a:lnTo>
                <a:lnTo>
                  <a:pt x="3854" y="4160"/>
                </a:lnTo>
                <a:lnTo>
                  <a:pt x="3850" y="4171"/>
                </a:lnTo>
                <a:lnTo>
                  <a:pt x="3848" y="4182"/>
                </a:lnTo>
                <a:lnTo>
                  <a:pt x="3847" y="4193"/>
                </a:lnTo>
                <a:lnTo>
                  <a:pt x="3846" y="4204"/>
                </a:lnTo>
                <a:lnTo>
                  <a:pt x="3846" y="4204"/>
                </a:lnTo>
                <a:lnTo>
                  <a:pt x="3847" y="4215"/>
                </a:lnTo>
                <a:lnTo>
                  <a:pt x="3848" y="4226"/>
                </a:lnTo>
                <a:lnTo>
                  <a:pt x="3850" y="4237"/>
                </a:lnTo>
                <a:lnTo>
                  <a:pt x="3854" y="4247"/>
                </a:lnTo>
                <a:lnTo>
                  <a:pt x="3859" y="4257"/>
                </a:lnTo>
                <a:lnTo>
                  <a:pt x="3865" y="4266"/>
                </a:lnTo>
                <a:lnTo>
                  <a:pt x="3871" y="4274"/>
                </a:lnTo>
                <a:lnTo>
                  <a:pt x="3878" y="4282"/>
                </a:lnTo>
                <a:lnTo>
                  <a:pt x="3886" y="4290"/>
                </a:lnTo>
                <a:lnTo>
                  <a:pt x="3894" y="4296"/>
                </a:lnTo>
                <a:lnTo>
                  <a:pt x="3904" y="4301"/>
                </a:lnTo>
                <a:lnTo>
                  <a:pt x="3913" y="4305"/>
                </a:lnTo>
                <a:lnTo>
                  <a:pt x="3923" y="4309"/>
                </a:lnTo>
                <a:lnTo>
                  <a:pt x="3934" y="4313"/>
                </a:lnTo>
                <a:lnTo>
                  <a:pt x="3945" y="4314"/>
                </a:lnTo>
                <a:lnTo>
                  <a:pt x="3956" y="4314"/>
                </a:lnTo>
                <a:lnTo>
                  <a:pt x="6652" y="4314"/>
                </a:lnTo>
                <a:lnTo>
                  <a:pt x="6652" y="4314"/>
                </a:lnTo>
                <a:lnTo>
                  <a:pt x="6663" y="4314"/>
                </a:lnTo>
                <a:lnTo>
                  <a:pt x="6674" y="4313"/>
                </a:lnTo>
                <a:lnTo>
                  <a:pt x="6685" y="4309"/>
                </a:lnTo>
                <a:lnTo>
                  <a:pt x="6695" y="4305"/>
                </a:lnTo>
                <a:lnTo>
                  <a:pt x="6704" y="4301"/>
                </a:lnTo>
                <a:lnTo>
                  <a:pt x="6714" y="4296"/>
                </a:lnTo>
                <a:lnTo>
                  <a:pt x="6722" y="4290"/>
                </a:lnTo>
                <a:lnTo>
                  <a:pt x="6730" y="4282"/>
                </a:lnTo>
                <a:lnTo>
                  <a:pt x="6737" y="4274"/>
                </a:lnTo>
                <a:lnTo>
                  <a:pt x="6743" y="4266"/>
                </a:lnTo>
                <a:lnTo>
                  <a:pt x="6749" y="4257"/>
                </a:lnTo>
                <a:lnTo>
                  <a:pt x="6754" y="4247"/>
                </a:lnTo>
                <a:lnTo>
                  <a:pt x="6758" y="4237"/>
                </a:lnTo>
                <a:lnTo>
                  <a:pt x="6760" y="4226"/>
                </a:lnTo>
                <a:lnTo>
                  <a:pt x="6762" y="4215"/>
                </a:lnTo>
                <a:lnTo>
                  <a:pt x="6762" y="4204"/>
                </a:lnTo>
                <a:lnTo>
                  <a:pt x="6762" y="4204"/>
                </a:lnTo>
                <a:lnTo>
                  <a:pt x="6762" y="4193"/>
                </a:lnTo>
                <a:lnTo>
                  <a:pt x="6760" y="4182"/>
                </a:lnTo>
                <a:lnTo>
                  <a:pt x="6758" y="4171"/>
                </a:lnTo>
                <a:lnTo>
                  <a:pt x="6754" y="4160"/>
                </a:lnTo>
                <a:lnTo>
                  <a:pt x="6749" y="4151"/>
                </a:lnTo>
                <a:lnTo>
                  <a:pt x="6743" y="4142"/>
                </a:lnTo>
                <a:lnTo>
                  <a:pt x="6737" y="4134"/>
                </a:lnTo>
                <a:lnTo>
                  <a:pt x="6730" y="4125"/>
                </a:lnTo>
                <a:lnTo>
                  <a:pt x="6722" y="4119"/>
                </a:lnTo>
                <a:lnTo>
                  <a:pt x="6714" y="4112"/>
                </a:lnTo>
                <a:lnTo>
                  <a:pt x="6704" y="4107"/>
                </a:lnTo>
                <a:lnTo>
                  <a:pt x="6695" y="4102"/>
                </a:lnTo>
                <a:lnTo>
                  <a:pt x="6685" y="4099"/>
                </a:lnTo>
                <a:lnTo>
                  <a:pt x="6674" y="4096"/>
                </a:lnTo>
                <a:lnTo>
                  <a:pt x="6663" y="4094"/>
                </a:lnTo>
                <a:lnTo>
                  <a:pt x="6652" y="4094"/>
                </a:lnTo>
                <a:lnTo>
                  <a:pt x="6652" y="4094"/>
                </a:lnTo>
                <a:close/>
                <a:moveTo>
                  <a:pt x="7255" y="1703"/>
                </a:moveTo>
                <a:lnTo>
                  <a:pt x="5107" y="1703"/>
                </a:lnTo>
                <a:lnTo>
                  <a:pt x="5107" y="1924"/>
                </a:lnTo>
                <a:lnTo>
                  <a:pt x="7255" y="1924"/>
                </a:lnTo>
                <a:lnTo>
                  <a:pt x="7255" y="1924"/>
                </a:lnTo>
                <a:lnTo>
                  <a:pt x="7283" y="1925"/>
                </a:lnTo>
                <a:lnTo>
                  <a:pt x="7310" y="1929"/>
                </a:lnTo>
                <a:lnTo>
                  <a:pt x="7335" y="1936"/>
                </a:lnTo>
                <a:lnTo>
                  <a:pt x="7361" y="1945"/>
                </a:lnTo>
                <a:lnTo>
                  <a:pt x="7384" y="1957"/>
                </a:lnTo>
                <a:lnTo>
                  <a:pt x="7407" y="1970"/>
                </a:lnTo>
                <a:lnTo>
                  <a:pt x="7427" y="1986"/>
                </a:lnTo>
                <a:lnTo>
                  <a:pt x="7447" y="2004"/>
                </a:lnTo>
                <a:lnTo>
                  <a:pt x="7465" y="2022"/>
                </a:lnTo>
                <a:lnTo>
                  <a:pt x="7479" y="2044"/>
                </a:lnTo>
                <a:lnTo>
                  <a:pt x="7494" y="2066"/>
                </a:lnTo>
                <a:lnTo>
                  <a:pt x="7505" y="2090"/>
                </a:lnTo>
                <a:lnTo>
                  <a:pt x="7514" y="2114"/>
                </a:lnTo>
                <a:lnTo>
                  <a:pt x="7520" y="2141"/>
                </a:lnTo>
                <a:lnTo>
                  <a:pt x="7525" y="2167"/>
                </a:lnTo>
                <a:lnTo>
                  <a:pt x="7526" y="2195"/>
                </a:lnTo>
                <a:lnTo>
                  <a:pt x="7526" y="4839"/>
                </a:lnTo>
                <a:lnTo>
                  <a:pt x="7526" y="4839"/>
                </a:lnTo>
                <a:lnTo>
                  <a:pt x="7525" y="4865"/>
                </a:lnTo>
                <a:lnTo>
                  <a:pt x="7520" y="4893"/>
                </a:lnTo>
                <a:lnTo>
                  <a:pt x="7514" y="4919"/>
                </a:lnTo>
                <a:lnTo>
                  <a:pt x="7505" y="4944"/>
                </a:lnTo>
                <a:lnTo>
                  <a:pt x="7494" y="4967"/>
                </a:lnTo>
                <a:lnTo>
                  <a:pt x="7479" y="4990"/>
                </a:lnTo>
                <a:lnTo>
                  <a:pt x="7465" y="5011"/>
                </a:lnTo>
                <a:lnTo>
                  <a:pt x="7447" y="5030"/>
                </a:lnTo>
                <a:lnTo>
                  <a:pt x="7427" y="5047"/>
                </a:lnTo>
                <a:lnTo>
                  <a:pt x="7407" y="5063"/>
                </a:lnTo>
                <a:lnTo>
                  <a:pt x="7384" y="5077"/>
                </a:lnTo>
                <a:lnTo>
                  <a:pt x="7361" y="5088"/>
                </a:lnTo>
                <a:lnTo>
                  <a:pt x="7335" y="5098"/>
                </a:lnTo>
                <a:lnTo>
                  <a:pt x="7310" y="5104"/>
                </a:lnTo>
                <a:lnTo>
                  <a:pt x="7283" y="5108"/>
                </a:lnTo>
                <a:lnTo>
                  <a:pt x="7255" y="5110"/>
                </a:lnTo>
                <a:lnTo>
                  <a:pt x="6615" y="5110"/>
                </a:lnTo>
                <a:lnTo>
                  <a:pt x="6615" y="5110"/>
                </a:lnTo>
                <a:lnTo>
                  <a:pt x="6603" y="5110"/>
                </a:lnTo>
                <a:lnTo>
                  <a:pt x="6592" y="5112"/>
                </a:lnTo>
                <a:lnTo>
                  <a:pt x="6582" y="5115"/>
                </a:lnTo>
                <a:lnTo>
                  <a:pt x="6571" y="5118"/>
                </a:lnTo>
                <a:lnTo>
                  <a:pt x="6561" y="5123"/>
                </a:lnTo>
                <a:lnTo>
                  <a:pt x="6553" y="5128"/>
                </a:lnTo>
                <a:lnTo>
                  <a:pt x="6544" y="5135"/>
                </a:lnTo>
                <a:lnTo>
                  <a:pt x="6536" y="5142"/>
                </a:lnTo>
                <a:lnTo>
                  <a:pt x="6529" y="5150"/>
                </a:lnTo>
                <a:lnTo>
                  <a:pt x="6523" y="5158"/>
                </a:lnTo>
                <a:lnTo>
                  <a:pt x="6517" y="5168"/>
                </a:lnTo>
                <a:lnTo>
                  <a:pt x="6513" y="5177"/>
                </a:lnTo>
                <a:lnTo>
                  <a:pt x="6509" y="5187"/>
                </a:lnTo>
                <a:lnTo>
                  <a:pt x="6506" y="5198"/>
                </a:lnTo>
                <a:lnTo>
                  <a:pt x="6504" y="5209"/>
                </a:lnTo>
                <a:lnTo>
                  <a:pt x="6503" y="5220"/>
                </a:lnTo>
                <a:lnTo>
                  <a:pt x="6503" y="6227"/>
                </a:lnTo>
                <a:lnTo>
                  <a:pt x="6503" y="6227"/>
                </a:lnTo>
                <a:lnTo>
                  <a:pt x="6503" y="6234"/>
                </a:lnTo>
                <a:lnTo>
                  <a:pt x="6501" y="6242"/>
                </a:lnTo>
                <a:lnTo>
                  <a:pt x="6498" y="6247"/>
                </a:lnTo>
                <a:lnTo>
                  <a:pt x="6496" y="6251"/>
                </a:lnTo>
                <a:lnTo>
                  <a:pt x="6492" y="6255"/>
                </a:lnTo>
                <a:lnTo>
                  <a:pt x="6488" y="6257"/>
                </a:lnTo>
                <a:lnTo>
                  <a:pt x="6480" y="6261"/>
                </a:lnTo>
                <a:lnTo>
                  <a:pt x="6480" y="6261"/>
                </a:lnTo>
                <a:lnTo>
                  <a:pt x="6473" y="6263"/>
                </a:lnTo>
                <a:lnTo>
                  <a:pt x="6463" y="6265"/>
                </a:lnTo>
                <a:lnTo>
                  <a:pt x="6458" y="6263"/>
                </a:lnTo>
                <a:lnTo>
                  <a:pt x="6452" y="6262"/>
                </a:lnTo>
                <a:lnTo>
                  <a:pt x="6448" y="6260"/>
                </a:lnTo>
                <a:lnTo>
                  <a:pt x="6442" y="6255"/>
                </a:lnTo>
                <a:lnTo>
                  <a:pt x="5463" y="5147"/>
                </a:lnTo>
                <a:lnTo>
                  <a:pt x="5463" y="5147"/>
                </a:lnTo>
                <a:lnTo>
                  <a:pt x="5455" y="5139"/>
                </a:lnTo>
                <a:lnTo>
                  <a:pt x="5445" y="5131"/>
                </a:lnTo>
                <a:lnTo>
                  <a:pt x="5435" y="5124"/>
                </a:lnTo>
                <a:lnTo>
                  <a:pt x="5426" y="5119"/>
                </a:lnTo>
                <a:lnTo>
                  <a:pt x="5415" y="5115"/>
                </a:lnTo>
                <a:lnTo>
                  <a:pt x="5404" y="5112"/>
                </a:lnTo>
                <a:lnTo>
                  <a:pt x="5392" y="5110"/>
                </a:lnTo>
                <a:lnTo>
                  <a:pt x="5380" y="5110"/>
                </a:lnTo>
                <a:lnTo>
                  <a:pt x="3353" y="5110"/>
                </a:lnTo>
                <a:lnTo>
                  <a:pt x="3353" y="5110"/>
                </a:lnTo>
                <a:lnTo>
                  <a:pt x="3326" y="5108"/>
                </a:lnTo>
                <a:lnTo>
                  <a:pt x="3298" y="5104"/>
                </a:lnTo>
                <a:lnTo>
                  <a:pt x="3273" y="5098"/>
                </a:lnTo>
                <a:lnTo>
                  <a:pt x="3247" y="5088"/>
                </a:lnTo>
                <a:lnTo>
                  <a:pt x="3224" y="5077"/>
                </a:lnTo>
                <a:lnTo>
                  <a:pt x="3201" y="5063"/>
                </a:lnTo>
                <a:lnTo>
                  <a:pt x="3181" y="5047"/>
                </a:lnTo>
                <a:lnTo>
                  <a:pt x="3161" y="5030"/>
                </a:lnTo>
                <a:lnTo>
                  <a:pt x="3144" y="5011"/>
                </a:lnTo>
                <a:lnTo>
                  <a:pt x="3129" y="4990"/>
                </a:lnTo>
                <a:lnTo>
                  <a:pt x="3114" y="4967"/>
                </a:lnTo>
                <a:lnTo>
                  <a:pt x="3103" y="4944"/>
                </a:lnTo>
                <a:lnTo>
                  <a:pt x="3094" y="4919"/>
                </a:lnTo>
                <a:lnTo>
                  <a:pt x="3088" y="4893"/>
                </a:lnTo>
                <a:lnTo>
                  <a:pt x="3083" y="4865"/>
                </a:lnTo>
                <a:lnTo>
                  <a:pt x="3082" y="4839"/>
                </a:lnTo>
                <a:lnTo>
                  <a:pt x="3082" y="3848"/>
                </a:lnTo>
                <a:lnTo>
                  <a:pt x="2861" y="3848"/>
                </a:lnTo>
                <a:lnTo>
                  <a:pt x="2861" y="4839"/>
                </a:lnTo>
                <a:lnTo>
                  <a:pt x="2861" y="4839"/>
                </a:lnTo>
                <a:lnTo>
                  <a:pt x="2861" y="4863"/>
                </a:lnTo>
                <a:lnTo>
                  <a:pt x="2864" y="4888"/>
                </a:lnTo>
                <a:lnTo>
                  <a:pt x="2866" y="4913"/>
                </a:lnTo>
                <a:lnTo>
                  <a:pt x="2871" y="4937"/>
                </a:lnTo>
                <a:lnTo>
                  <a:pt x="2876" y="4961"/>
                </a:lnTo>
                <a:lnTo>
                  <a:pt x="2883" y="4984"/>
                </a:lnTo>
                <a:lnTo>
                  <a:pt x="2890" y="5007"/>
                </a:lnTo>
                <a:lnTo>
                  <a:pt x="2900" y="5030"/>
                </a:lnTo>
                <a:lnTo>
                  <a:pt x="2910" y="5052"/>
                </a:lnTo>
                <a:lnTo>
                  <a:pt x="2920" y="5072"/>
                </a:lnTo>
                <a:lnTo>
                  <a:pt x="2933" y="5093"/>
                </a:lnTo>
                <a:lnTo>
                  <a:pt x="2945" y="5113"/>
                </a:lnTo>
                <a:lnTo>
                  <a:pt x="2958" y="5133"/>
                </a:lnTo>
                <a:lnTo>
                  <a:pt x="2974" y="5151"/>
                </a:lnTo>
                <a:lnTo>
                  <a:pt x="2988" y="5169"/>
                </a:lnTo>
                <a:lnTo>
                  <a:pt x="3005" y="5186"/>
                </a:lnTo>
                <a:lnTo>
                  <a:pt x="3022" y="5203"/>
                </a:lnTo>
                <a:lnTo>
                  <a:pt x="3040" y="5217"/>
                </a:lnTo>
                <a:lnTo>
                  <a:pt x="3059" y="5233"/>
                </a:lnTo>
                <a:lnTo>
                  <a:pt x="3078" y="5246"/>
                </a:lnTo>
                <a:lnTo>
                  <a:pt x="3098" y="5260"/>
                </a:lnTo>
                <a:lnTo>
                  <a:pt x="3119" y="5271"/>
                </a:lnTo>
                <a:lnTo>
                  <a:pt x="3140" y="5281"/>
                </a:lnTo>
                <a:lnTo>
                  <a:pt x="3161" y="5291"/>
                </a:lnTo>
                <a:lnTo>
                  <a:pt x="3184" y="5301"/>
                </a:lnTo>
                <a:lnTo>
                  <a:pt x="3207" y="5308"/>
                </a:lnTo>
                <a:lnTo>
                  <a:pt x="3230" y="5315"/>
                </a:lnTo>
                <a:lnTo>
                  <a:pt x="3255" y="5320"/>
                </a:lnTo>
                <a:lnTo>
                  <a:pt x="3279" y="5325"/>
                </a:lnTo>
                <a:lnTo>
                  <a:pt x="3303" y="5327"/>
                </a:lnTo>
                <a:lnTo>
                  <a:pt x="3329" y="5330"/>
                </a:lnTo>
                <a:lnTo>
                  <a:pt x="3353" y="5331"/>
                </a:lnTo>
                <a:lnTo>
                  <a:pt x="5330" y="5331"/>
                </a:lnTo>
                <a:lnTo>
                  <a:pt x="6279" y="6405"/>
                </a:lnTo>
                <a:lnTo>
                  <a:pt x="6279" y="6405"/>
                </a:lnTo>
                <a:lnTo>
                  <a:pt x="6283" y="6410"/>
                </a:lnTo>
                <a:lnTo>
                  <a:pt x="6283" y="6410"/>
                </a:lnTo>
                <a:lnTo>
                  <a:pt x="6302" y="6427"/>
                </a:lnTo>
                <a:lnTo>
                  <a:pt x="6324" y="6442"/>
                </a:lnTo>
                <a:lnTo>
                  <a:pt x="6346" y="6456"/>
                </a:lnTo>
                <a:lnTo>
                  <a:pt x="6368" y="6467"/>
                </a:lnTo>
                <a:lnTo>
                  <a:pt x="6392" y="6475"/>
                </a:lnTo>
                <a:lnTo>
                  <a:pt x="6416" y="6481"/>
                </a:lnTo>
                <a:lnTo>
                  <a:pt x="6442" y="6485"/>
                </a:lnTo>
                <a:lnTo>
                  <a:pt x="6466" y="6486"/>
                </a:lnTo>
                <a:lnTo>
                  <a:pt x="6466" y="6486"/>
                </a:lnTo>
                <a:lnTo>
                  <a:pt x="6491" y="6485"/>
                </a:lnTo>
                <a:lnTo>
                  <a:pt x="6517" y="6481"/>
                </a:lnTo>
                <a:lnTo>
                  <a:pt x="6541" y="6475"/>
                </a:lnTo>
                <a:lnTo>
                  <a:pt x="6565" y="6465"/>
                </a:lnTo>
                <a:lnTo>
                  <a:pt x="6565" y="6465"/>
                </a:lnTo>
                <a:lnTo>
                  <a:pt x="6583" y="6458"/>
                </a:lnTo>
                <a:lnTo>
                  <a:pt x="6600" y="6449"/>
                </a:lnTo>
                <a:lnTo>
                  <a:pt x="6616" y="6438"/>
                </a:lnTo>
                <a:lnTo>
                  <a:pt x="6632" y="6427"/>
                </a:lnTo>
                <a:lnTo>
                  <a:pt x="6645" y="6413"/>
                </a:lnTo>
                <a:lnTo>
                  <a:pt x="6658" y="6400"/>
                </a:lnTo>
                <a:lnTo>
                  <a:pt x="6670" y="6386"/>
                </a:lnTo>
                <a:lnTo>
                  <a:pt x="6681" y="6371"/>
                </a:lnTo>
                <a:lnTo>
                  <a:pt x="6691" y="6355"/>
                </a:lnTo>
                <a:lnTo>
                  <a:pt x="6701" y="6338"/>
                </a:lnTo>
                <a:lnTo>
                  <a:pt x="6708" y="6320"/>
                </a:lnTo>
                <a:lnTo>
                  <a:pt x="6714" y="6303"/>
                </a:lnTo>
                <a:lnTo>
                  <a:pt x="6719" y="6285"/>
                </a:lnTo>
                <a:lnTo>
                  <a:pt x="6722" y="6266"/>
                </a:lnTo>
                <a:lnTo>
                  <a:pt x="6725" y="6247"/>
                </a:lnTo>
                <a:lnTo>
                  <a:pt x="6725" y="6227"/>
                </a:lnTo>
                <a:lnTo>
                  <a:pt x="6725" y="5331"/>
                </a:lnTo>
                <a:lnTo>
                  <a:pt x="7255" y="5331"/>
                </a:lnTo>
                <a:lnTo>
                  <a:pt x="7255" y="5331"/>
                </a:lnTo>
                <a:lnTo>
                  <a:pt x="7281" y="5330"/>
                </a:lnTo>
                <a:lnTo>
                  <a:pt x="7305" y="5327"/>
                </a:lnTo>
                <a:lnTo>
                  <a:pt x="7330" y="5325"/>
                </a:lnTo>
                <a:lnTo>
                  <a:pt x="7354" y="5320"/>
                </a:lnTo>
                <a:lnTo>
                  <a:pt x="7377" y="5315"/>
                </a:lnTo>
                <a:lnTo>
                  <a:pt x="7402" y="5308"/>
                </a:lnTo>
                <a:lnTo>
                  <a:pt x="7424" y="5301"/>
                </a:lnTo>
                <a:lnTo>
                  <a:pt x="7447" y="5291"/>
                </a:lnTo>
                <a:lnTo>
                  <a:pt x="7468" y="5281"/>
                </a:lnTo>
                <a:lnTo>
                  <a:pt x="7489" y="5271"/>
                </a:lnTo>
                <a:lnTo>
                  <a:pt x="7509" y="5260"/>
                </a:lnTo>
                <a:lnTo>
                  <a:pt x="7530" y="5246"/>
                </a:lnTo>
                <a:lnTo>
                  <a:pt x="7549" y="5233"/>
                </a:lnTo>
                <a:lnTo>
                  <a:pt x="7568" y="5217"/>
                </a:lnTo>
                <a:lnTo>
                  <a:pt x="7586" y="5203"/>
                </a:lnTo>
                <a:lnTo>
                  <a:pt x="7603" y="5186"/>
                </a:lnTo>
                <a:lnTo>
                  <a:pt x="7620" y="5169"/>
                </a:lnTo>
                <a:lnTo>
                  <a:pt x="7635" y="5151"/>
                </a:lnTo>
                <a:lnTo>
                  <a:pt x="7650" y="5133"/>
                </a:lnTo>
                <a:lnTo>
                  <a:pt x="7663" y="5113"/>
                </a:lnTo>
                <a:lnTo>
                  <a:pt x="7677" y="5093"/>
                </a:lnTo>
                <a:lnTo>
                  <a:pt x="7687" y="5072"/>
                </a:lnTo>
                <a:lnTo>
                  <a:pt x="7698" y="5052"/>
                </a:lnTo>
                <a:lnTo>
                  <a:pt x="7709" y="5030"/>
                </a:lnTo>
                <a:lnTo>
                  <a:pt x="7718" y="5007"/>
                </a:lnTo>
                <a:lnTo>
                  <a:pt x="7725" y="4984"/>
                </a:lnTo>
                <a:lnTo>
                  <a:pt x="7732" y="4961"/>
                </a:lnTo>
                <a:lnTo>
                  <a:pt x="7737" y="4937"/>
                </a:lnTo>
                <a:lnTo>
                  <a:pt x="7742" y="4913"/>
                </a:lnTo>
                <a:lnTo>
                  <a:pt x="7744" y="4888"/>
                </a:lnTo>
                <a:lnTo>
                  <a:pt x="7747" y="4863"/>
                </a:lnTo>
                <a:lnTo>
                  <a:pt x="7748" y="4839"/>
                </a:lnTo>
                <a:lnTo>
                  <a:pt x="7748" y="2195"/>
                </a:lnTo>
                <a:lnTo>
                  <a:pt x="7748" y="2195"/>
                </a:lnTo>
                <a:lnTo>
                  <a:pt x="7747" y="2170"/>
                </a:lnTo>
                <a:lnTo>
                  <a:pt x="7744" y="2144"/>
                </a:lnTo>
                <a:lnTo>
                  <a:pt x="7742" y="2120"/>
                </a:lnTo>
                <a:lnTo>
                  <a:pt x="7737" y="2096"/>
                </a:lnTo>
                <a:lnTo>
                  <a:pt x="7732" y="2072"/>
                </a:lnTo>
                <a:lnTo>
                  <a:pt x="7725" y="2049"/>
                </a:lnTo>
                <a:lnTo>
                  <a:pt x="7718" y="2026"/>
                </a:lnTo>
                <a:lnTo>
                  <a:pt x="7709" y="2004"/>
                </a:lnTo>
                <a:lnTo>
                  <a:pt x="7698" y="1982"/>
                </a:lnTo>
                <a:lnTo>
                  <a:pt x="7687" y="1960"/>
                </a:lnTo>
                <a:lnTo>
                  <a:pt x="7677" y="1940"/>
                </a:lnTo>
                <a:lnTo>
                  <a:pt x="7663" y="1921"/>
                </a:lnTo>
                <a:lnTo>
                  <a:pt x="7650" y="1901"/>
                </a:lnTo>
                <a:lnTo>
                  <a:pt x="7635" y="1882"/>
                </a:lnTo>
                <a:lnTo>
                  <a:pt x="7620" y="1865"/>
                </a:lnTo>
                <a:lnTo>
                  <a:pt x="7603" y="1847"/>
                </a:lnTo>
                <a:lnTo>
                  <a:pt x="7586" y="1831"/>
                </a:lnTo>
                <a:lnTo>
                  <a:pt x="7568" y="1815"/>
                </a:lnTo>
                <a:lnTo>
                  <a:pt x="7549" y="1801"/>
                </a:lnTo>
                <a:lnTo>
                  <a:pt x="7530" y="1787"/>
                </a:lnTo>
                <a:lnTo>
                  <a:pt x="7509" y="1774"/>
                </a:lnTo>
                <a:lnTo>
                  <a:pt x="7489" y="1762"/>
                </a:lnTo>
                <a:lnTo>
                  <a:pt x="7468" y="1751"/>
                </a:lnTo>
                <a:lnTo>
                  <a:pt x="7447" y="1742"/>
                </a:lnTo>
                <a:lnTo>
                  <a:pt x="7424" y="1733"/>
                </a:lnTo>
                <a:lnTo>
                  <a:pt x="7402" y="1725"/>
                </a:lnTo>
                <a:lnTo>
                  <a:pt x="7377" y="1719"/>
                </a:lnTo>
                <a:lnTo>
                  <a:pt x="7354" y="1713"/>
                </a:lnTo>
                <a:lnTo>
                  <a:pt x="7330" y="1709"/>
                </a:lnTo>
                <a:lnTo>
                  <a:pt x="7305" y="1705"/>
                </a:lnTo>
                <a:lnTo>
                  <a:pt x="7281" y="1704"/>
                </a:lnTo>
                <a:lnTo>
                  <a:pt x="7255" y="1703"/>
                </a:lnTo>
                <a:lnTo>
                  <a:pt x="7255" y="1703"/>
                </a:lnTo>
                <a:close/>
                <a:moveTo>
                  <a:pt x="4394" y="3627"/>
                </a:moveTo>
                <a:lnTo>
                  <a:pt x="2417" y="3627"/>
                </a:lnTo>
                <a:lnTo>
                  <a:pt x="1469" y="4702"/>
                </a:lnTo>
                <a:lnTo>
                  <a:pt x="1469" y="4702"/>
                </a:lnTo>
                <a:lnTo>
                  <a:pt x="1464" y="4707"/>
                </a:lnTo>
                <a:lnTo>
                  <a:pt x="1464" y="4707"/>
                </a:lnTo>
                <a:lnTo>
                  <a:pt x="1445" y="4724"/>
                </a:lnTo>
                <a:lnTo>
                  <a:pt x="1424" y="4740"/>
                </a:lnTo>
                <a:lnTo>
                  <a:pt x="1402" y="4753"/>
                </a:lnTo>
                <a:lnTo>
                  <a:pt x="1379" y="4763"/>
                </a:lnTo>
                <a:lnTo>
                  <a:pt x="1355" y="4771"/>
                </a:lnTo>
                <a:lnTo>
                  <a:pt x="1331" y="4777"/>
                </a:lnTo>
                <a:lnTo>
                  <a:pt x="1306" y="4781"/>
                </a:lnTo>
                <a:lnTo>
                  <a:pt x="1281" y="4782"/>
                </a:lnTo>
                <a:lnTo>
                  <a:pt x="1281" y="4782"/>
                </a:lnTo>
                <a:lnTo>
                  <a:pt x="1256" y="4781"/>
                </a:lnTo>
                <a:lnTo>
                  <a:pt x="1230" y="4777"/>
                </a:lnTo>
                <a:lnTo>
                  <a:pt x="1206" y="4771"/>
                </a:lnTo>
                <a:lnTo>
                  <a:pt x="1182" y="4763"/>
                </a:lnTo>
                <a:lnTo>
                  <a:pt x="1182" y="4763"/>
                </a:lnTo>
                <a:lnTo>
                  <a:pt x="1164" y="4754"/>
                </a:lnTo>
                <a:lnTo>
                  <a:pt x="1147" y="4746"/>
                </a:lnTo>
                <a:lnTo>
                  <a:pt x="1131" y="4735"/>
                </a:lnTo>
                <a:lnTo>
                  <a:pt x="1115" y="4723"/>
                </a:lnTo>
                <a:lnTo>
                  <a:pt x="1102" y="4711"/>
                </a:lnTo>
                <a:lnTo>
                  <a:pt x="1089" y="4697"/>
                </a:lnTo>
                <a:lnTo>
                  <a:pt x="1076" y="4683"/>
                </a:lnTo>
                <a:lnTo>
                  <a:pt x="1066" y="4667"/>
                </a:lnTo>
                <a:lnTo>
                  <a:pt x="1056" y="4651"/>
                </a:lnTo>
                <a:lnTo>
                  <a:pt x="1047" y="4634"/>
                </a:lnTo>
                <a:lnTo>
                  <a:pt x="1039" y="4617"/>
                </a:lnTo>
                <a:lnTo>
                  <a:pt x="1033" y="4599"/>
                </a:lnTo>
                <a:lnTo>
                  <a:pt x="1028" y="4581"/>
                </a:lnTo>
                <a:lnTo>
                  <a:pt x="1024" y="4563"/>
                </a:lnTo>
                <a:lnTo>
                  <a:pt x="1023" y="4544"/>
                </a:lnTo>
                <a:lnTo>
                  <a:pt x="1022" y="4524"/>
                </a:lnTo>
                <a:lnTo>
                  <a:pt x="1022" y="3627"/>
                </a:lnTo>
                <a:lnTo>
                  <a:pt x="493" y="3627"/>
                </a:lnTo>
                <a:lnTo>
                  <a:pt x="493" y="3627"/>
                </a:lnTo>
                <a:lnTo>
                  <a:pt x="467" y="3627"/>
                </a:lnTo>
                <a:lnTo>
                  <a:pt x="442" y="3625"/>
                </a:lnTo>
                <a:lnTo>
                  <a:pt x="418" y="3621"/>
                </a:lnTo>
                <a:lnTo>
                  <a:pt x="394" y="3617"/>
                </a:lnTo>
                <a:lnTo>
                  <a:pt x="369" y="3611"/>
                </a:lnTo>
                <a:lnTo>
                  <a:pt x="346" y="3605"/>
                </a:lnTo>
                <a:lnTo>
                  <a:pt x="323" y="3597"/>
                </a:lnTo>
                <a:lnTo>
                  <a:pt x="300" y="3588"/>
                </a:lnTo>
                <a:lnTo>
                  <a:pt x="278" y="3579"/>
                </a:lnTo>
                <a:lnTo>
                  <a:pt x="258" y="3568"/>
                </a:lnTo>
                <a:lnTo>
                  <a:pt x="237" y="3556"/>
                </a:lnTo>
                <a:lnTo>
                  <a:pt x="217" y="3544"/>
                </a:lnTo>
                <a:lnTo>
                  <a:pt x="197" y="3529"/>
                </a:lnTo>
                <a:lnTo>
                  <a:pt x="179" y="3515"/>
                </a:lnTo>
                <a:lnTo>
                  <a:pt x="161" y="3499"/>
                </a:lnTo>
                <a:lnTo>
                  <a:pt x="144" y="3483"/>
                </a:lnTo>
                <a:lnTo>
                  <a:pt x="127" y="3466"/>
                </a:lnTo>
                <a:lnTo>
                  <a:pt x="113" y="3448"/>
                </a:lnTo>
                <a:lnTo>
                  <a:pt x="98" y="3430"/>
                </a:lnTo>
                <a:lnTo>
                  <a:pt x="84" y="3411"/>
                </a:lnTo>
                <a:lnTo>
                  <a:pt x="71" y="3390"/>
                </a:lnTo>
                <a:lnTo>
                  <a:pt x="59" y="3369"/>
                </a:lnTo>
                <a:lnTo>
                  <a:pt x="48" y="3348"/>
                </a:lnTo>
                <a:lnTo>
                  <a:pt x="39" y="3326"/>
                </a:lnTo>
                <a:lnTo>
                  <a:pt x="29" y="3304"/>
                </a:lnTo>
                <a:lnTo>
                  <a:pt x="22" y="3281"/>
                </a:lnTo>
                <a:lnTo>
                  <a:pt x="15" y="3258"/>
                </a:lnTo>
                <a:lnTo>
                  <a:pt x="10" y="3234"/>
                </a:lnTo>
                <a:lnTo>
                  <a:pt x="5" y="3210"/>
                </a:lnTo>
                <a:lnTo>
                  <a:pt x="2" y="3186"/>
                </a:lnTo>
                <a:lnTo>
                  <a:pt x="0" y="3160"/>
                </a:lnTo>
                <a:lnTo>
                  <a:pt x="0" y="3135"/>
                </a:lnTo>
                <a:lnTo>
                  <a:pt x="0" y="492"/>
                </a:lnTo>
                <a:lnTo>
                  <a:pt x="0" y="492"/>
                </a:lnTo>
                <a:lnTo>
                  <a:pt x="0" y="467"/>
                </a:lnTo>
                <a:lnTo>
                  <a:pt x="2" y="441"/>
                </a:lnTo>
                <a:lnTo>
                  <a:pt x="5" y="417"/>
                </a:lnTo>
                <a:lnTo>
                  <a:pt x="10" y="393"/>
                </a:lnTo>
                <a:lnTo>
                  <a:pt x="15" y="369"/>
                </a:lnTo>
                <a:lnTo>
                  <a:pt x="22" y="346"/>
                </a:lnTo>
                <a:lnTo>
                  <a:pt x="29" y="323"/>
                </a:lnTo>
                <a:lnTo>
                  <a:pt x="39" y="300"/>
                </a:lnTo>
                <a:lnTo>
                  <a:pt x="48" y="278"/>
                </a:lnTo>
                <a:lnTo>
                  <a:pt x="59" y="258"/>
                </a:lnTo>
                <a:lnTo>
                  <a:pt x="71" y="237"/>
                </a:lnTo>
                <a:lnTo>
                  <a:pt x="84" y="216"/>
                </a:lnTo>
                <a:lnTo>
                  <a:pt x="98" y="197"/>
                </a:lnTo>
                <a:lnTo>
                  <a:pt x="113" y="179"/>
                </a:lnTo>
                <a:lnTo>
                  <a:pt x="127" y="161"/>
                </a:lnTo>
                <a:lnTo>
                  <a:pt x="144" y="144"/>
                </a:lnTo>
                <a:lnTo>
                  <a:pt x="161" y="128"/>
                </a:lnTo>
                <a:lnTo>
                  <a:pt x="179" y="112"/>
                </a:lnTo>
                <a:lnTo>
                  <a:pt x="197" y="98"/>
                </a:lnTo>
                <a:lnTo>
                  <a:pt x="217" y="83"/>
                </a:lnTo>
                <a:lnTo>
                  <a:pt x="237" y="71"/>
                </a:lnTo>
                <a:lnTo>
                  <a:pt x="258" y="59"/>
                </a:lnTo>
                <a:lnTo>
                  <a:pt x="278" y="48"/>
                </a:lnTo>
                <a:lnTo>
                  <a:pt x="300" y="39"/>
                </a:lnTo>
                <a:lnTo>
                  <a:pt x="323" y="29"/>
                </a:lnTo>
                <a:lnTo>
                  <a:pt x="346" y="22"/>
                </a:lnTo>
                <a:lnTo>
                  <a:pt x="369" y="16"/>
                </a:lnTo>
                <a:lnTo>
                  <a:pt x="394" y="10"/>
                </a:lnTo>
                <a:lnTo>
                  <a:pt x="418" y="5"/>
                </a:lnTo>
                <a:lnTo>
                  <a:pt x="442" y="2"/>
                </a:lnTo>
                <a:lnTo>
                  <a:pt x="467" y="0"/>
                </a:lnTo>
                <a:lnTo>
                  <a:pt x="493" y="0"/>
                </a:lnTo>
                <a:lnTo>
                  <a:pt x="4394" y="0"/>
                </a:lnTo>
                <a:lnTo>
                  <a:pt x="4394" y="0"/>
                </a:lnTo>
                <a:lnTo>
                  <a:pt x="4419" y="0"/>
                </a:lnTo>
                <a:lnTo>
                  <a:pt x="4444" y="2"/>
                </a:lnTo>
                <a:lnTo>
                  <a:pt x="4469" y="5"/>
                </a:lnTo>
                <a:lnTo>
                  <a:pt x="4493" y="10"/>
                </a:lnTo>
                <a:lnTo>
                  <a:pt x="4516" y="16"/>
                </a:lnTo>
                <a:lnTo>
                  <a:pt x="4541" y="22"/>
                </a:lnTo>
                <a:lnTo>
                  <a:pt x="4562" y="29"/>
                </a:lnTo>
                <a:lnTo>
                  <a:pt x="4585" y="39"/>
                </a:lnTo>
                <a:lnTo>
                  <a:pt x="4607" y="48"/>
                </a:lnTo>
                <a:lnTo>
                  <a:pt x="4628" y="59"/>
                </a:lnTo>
                <a:lnTo>
                  <a:pt x="4650" y="71"/>
                </a:lnTo>
                <a:lnTo>
                  <a:pt x="4669" y="83"/>
                </a:lnTo>
                <a:lnTo>
                  <a:pt x="4688" y="98"/>
                </a:lnTo>
                <a:lnTo>
                  <a:pt x="4706" y="112"/>
                </a:lnTo>
                <a:lnTo>
                  <a:pt x="4725" y="128"/>
                </a:lnTo>
                <a:lnTo>
                  <a:pt x="4742" y="144"/>
                </a:lnTo>
                <a:lnTo>
                  <a:pt x="4758" y="161"/>
                </a:lnTo>
                <a:lnTo>
                  <a:pt x="4774" y="179"/>
                </a:lnTo>
                <a:lnTo>
                  <a:pt x="4789" y="197"/>
                </a:lnTo>
                <a:lnTo>
                  <a:pt x="4802" y="216"/>
                </a:lnTo>
                <a:lnTo>
                  <a:pt x="4815" y="237"/>
                </a:lnTo>
                <a:lnTo>
                  <a:pt x="4826" y="258"/>
                </a:lnTo>
                <a:lnTo>
                  <a:pt x="4837" y="278"/>
                </a:lnTo>
                <a:lnTo>
                  <a:pt x="4848" y="300"/>
                </a:lnTo>
                <a:lnTo>
                  <a:pt x="4857" y="323"/>
                </a:lnTo>
                <a:lnTo>
                  <a:pt x="4864" y="346"/>
                </a:lnTo>
                <a:lnTo>
                  <a:pt x="4871" y="369"/>
                </a:lnTo>
                <a:lnTo>
                  <a:pt x="4876" y="393"/>
                </a:lnTo>
                <a:lnTo>
                  <a:pt x="4881" y="417"/>
                </a:lnTo>
                <a:lnTo>
                  <a:pt x="4883" y="441"/>
                </a:lnTo>
                <a:lnTo>
                  <a:pt x="4886" y="467"/>
                </a:lnTo>
                <a:lnTo>
                  <a:pt x="4887" y="492"/>
                </a:lnTo>
                <a:lnTo>
                  <a:pt x="4887" y="3135"/>
                </a:lnTo>
                <a:lnTo>
                  <a:pt x="4887" y="3135"/>
                </a:lnTo>
                <a:lnTo>
                  <a:pt x="4886" y="3160"/>
                </a:lnTo>
                <a:lnTo>
                  <a:pt x="4883" y="3186"/>
                </a:lnTo>
                <a:lnTo>
                  <a:pt x="4881" y="3210"/>
                </a:lnTo>
                <a:lnTo>
                  <a:pt x="4876" y="3234"/>
                </a:lnTo>
                <a:lnTo>
                  <a:pt x="4871" y="3258"/>
                </a:lnTo>
                <a:lnTo>
                  <a:pt x="4864" y="3281"/>
                </a:lnTo>
                <a:lnTo>
                  <a:pt x="4857" y="3304"/>
                </a:lnTo>
                <a:lnTo>
                  <a:pt x="4848" y="3326"/>
                </a:lnTo>
                <a:lnTo>
                  <a:pt x="4837" y="3348"/>
                </a:lnTo>
                <a:lnTo>
                  <a:pt x="4826" y="3369"/>
                </a:lnTo>
                <a:lnTo>
                  <a:pt x="4815" y="3390"/>
                </a:lnTo>
                <a:lnTo>
                  <a:pt x="4802" y="3411"/>
                </a:lnTo>
                <a:lnTo>
                  <a:pt x="4789" y="3430"/>
                </a:lnTo>
                <a:lnTo>
                  <a:pt x="4774" y="3448"/>
                </a:lnTo>
                <a:lnTo>
                  <a:pt x="4758" y="3466"/>
                </a:lnTo>
                <a:lnTo>
                  <a:pt x="4742" y="3483"/>
                </a:lnTo>
                <a:lnTo>
                  <a:pt x="4725" y="3499"/>
                </a:lnTo>
                <a:lnTo>
                  <a:pt x="4706" y="3515"/>
                </a:lnTo>
                <a:lnTo>
                  <a:pt x="4688" y="3529"/>
                </a:lnTo>
                <a:lnTo>
                  <a:pt x="4669" y="3544"/>
                </a:lnTo>
                <a:lnTo>
                  <a:pt x="4650" y="3556"/>
                </a:lnTo>
                <a:lnTo>
                  <a:pt x="4628" y="3568"/>
                </a:lnTo>
                <a:lnTo>
                  <a:pt x="4607" y="3579"/>
                </a:lnTo>
                <a:lnTo>
                  <a:pt x="4585" y="3588"/>
                </a:lnTo>
                <a:lnTo>
                  <a:pt x="4562" y="3597"/>
                </a:lnTo>
                <a:lnTo>
                  <a:pt x="4541" y="3605"/>
                </a:lnTo>
                <a:lnTo>
                  <a:pt x="4516" y="3611"/>
                </a:lnTo>
                <a:lnTo>
                  <a:pt x="4493" y="3617"/>
                </a:lnTo>
                <a:lnTo>
                  <a:pt x="4469" y="3621"/>
                </a:lnTo>
                <a:lnTo>
                  <a:pt x="4444" y="3625"/>
                </a:lnTo>
                <a:lnTo>
                  <a:pt x="4419" y="3627"/>
                </a:lnTo>
                <a:lnTo>
                  <a:pt x="4394" y="3627"/>
                </a:lnTo>
                <a:lnTo>
                  <a:pt x="4394" y="3627"/>
                </a:lnTo>
                <a:close/>
                <a:moveTo>
                  <a:pt x="4394" y="3406"/>
                </a:moveTo>
                <a:lnTo>
                  <a:pt x="4394" y="3406"/>
                </a:lnTo>
                <a:lnTo>
                  <a:pt x="4422" y="3404"/>
                </a:lnTo>
                <a:lnTo>
                  <a:pt x="4449" y="3401"/>
                </a:lnTo>
                <a:lnTo>
                  <a:pt x="4474" y="3394"/>
                </a:lnTo>
                <a:lnTo>
                  <a:pt x="4499" y="3385"/>
                </a:lnTo>
                <a:lnTo>
                  <a:pt x="4522" y="3373"/>
                </a:lnTo>
                <a:lnTo>
                  <a:pt x="4545" y="3360"/>
                </a:lnTo>
                <a:lnTo>
                  <a:pt x="4566" y="3344"/>
                </a:lnTo>
                <a:lnTo>
                  <a:pt x="4585" y="3327"/>
                </a:lnTo>
                <a:lnTo>
                  <a:pt x="4604" y="3308"/>
                </a:lnTo>
                <a:lnTo>
                  <a:pt x="4618" y="3286"/>
                </a:lnTo>
                <a:lnTo>
                  <a:pt x="4633" y="3264"/>
                </a:lnTo>
                <a:lnTo>
                  <a:pt x="4643" y="3240"/>
                </a:lnTo>
                <a:lnTo>
                  <a:pt x="4653" y="3216"/>
                </a:lnTo>
                <a:lnTo>
                  <a:pt x="4659" y="3189"/>
                </a:lnTo>
                <a:lnTo>
                  <a:pt x="4664" y="3163"/>
                </a:lnTo>
                <a:lnTo>
                  <a:pt x="4665" y="3135"/>
                </a:lnTo>
                <a:lnTo>
                  <a:pt x="4665" y="492"/>
                </a:lnTo>
                <a:lnTo>
                  <a:pt x="4665" y="492"/>
                </a:lnTo>
                <a:lnTo>
                  <a:pt x="4664" y="464"/>
                </a:lnTo>
                <a:lnTo>
                  <a:pt x="4659" y="438"/>
                </a:lnTo>
                <a:lnTo>
                  <a:pt x="4653" y="411"/>
                </a:lnTo>
                <a:lnTo>
                  <a:pt x="4643" y="386"/>
                </a:lnTo>
                <a:lnTo>
                  <a:pt x="4633" y="363"/>
                </a:lnTo>
                <a:lnTo>
                  <a:pt x="4618" y="340"/>
                </a:lnTo>
                <a:lnTo>
                  <a:pt x="4604" y="319"/>
                </a:lnTo>
                <a:lnTo>
                  <a:pt x="4585" y="300"/>
                </a:lnTo>
                <a:lnTo>
                  <a:pt x="4566" y="283"/>
                </a:lnTo>
                <a:lnTo>
                  <a:pt x="4545" y="267"/>
                </a:lnTo>
                <a:lnTo>
                  <a:pt x="4522" y="254"/>
                </a:lnTo>
                <a:lnTo>
                  <a:pt x="4499" y="242"/>
                </a:lnTo>
                <a:lnTo>
                  <a:pt x="4474" y="233"/>
                </a:lnTo>
                <a:lnTo>
                  <a:pt x="4449" y="226"/>
                </a:lnTo>
                <a:lnTo>
                  <a:pt x="4422" y="223"/>
                </a:lnTo>
                <a:lnTo>
                  <a:pt x="4394" y="220"/>
                </a:lnTo>
                <a:lnTo>
                  <a:pt x="493" y="220"/>
                </a:lnTo>
                <a:lnTo>
                  <a:pt x="493" y="220"/>
                </a:lnTo>
                <a:lnTo>
                  <a:pt x="465" y="223"/>
                </a:lnTo>
                <a:lnTo>
                  <a:pt x="437" y="226"/>
                </a:lnTo>
                <a:lnTo>
                  <a:pt x="412" y="233"/>
                </a:lnTo>
                <a:lnTo>
                  <a:pt x="386" y="242"/>
                </a:lnTo>
                <a:lnTo>
                  <a:pt x="363" y="254"/>
                </a:lnTo>
                <a:lnTo>
                  <a:pt x="340" y="267"/>
                </a:lnTo>
                <a:lnTo>
                  <a:pt x="320" y="283"/>
                </a:lnTo>
                <a:lnTo>
                  <a:pt x="300" y="300"/>
                </a:lnTo>
                <a:lnTo>
                  <a:pt x="283" y="319"/>
                </a:lnTo>
                <a:lnTo>
                  <a:pt x="268" y="340"/>
                </a:lnTo>
                <a:lnTo>
                  <a:pt x="253" y="363"/>
                </a:lnTo>
                <a:lnTo>
                  <a:pt x="242" y="386"/>
                </a:lnTo>
                <a:lnTo>
                  <a:pt x="232" y="411"/>
                </a:lnTo>
                <a:lnTo>
                  <a:pt x="226" y="438"/>
                </a:lnTo>
                <a:lnTo>
                  <a:pt x="222" y="464"/>
                </a:lnTo>
                <a:lnTo>
                  <a:pt x="220" y="492"/>
                </a:lnTo>
                <a:lnTo>
                  <a:pt x="220" y="3135"/>
                </a:lnTo>
                <a:lnTo>
                  <a:pt x="220" y="3135"/>
                </a:lnTo>
                <a:lnTo>
                  <a:pt x="222" y="3163"/>
                </a:lnTo>
                <a:lnTo>
                  <a:pt x="226" y="3189"/>
                </a:lnTo>
                <a:lnTo>
                  <a:pt x="232" y="3216"/>
                </a:lnTo>
                <a:lnTo>
                  <a:pt x="242" y="3240"/>
                </a:lnTo>
                <a:lnTo>
                  <a:pt x="253" y="3264"/>
                </a:lnTo>
                <a:lnTo>
                  <a:pt x="268" y="3286"/>
                </a:lnTo>
                <a:lnTo>
                  <a:pt x="283" y="3308"/>
                </a:lnTo>
                <a:lnTo>
                  <a:pt x="300" y="3327"/>
                </a:lnTo>
                <a:lnTo>
                  <a:pt x="320" y="3344"/>
                </a:lnTo>
                <a:lnTo>
                  <a:pt x="340" y="3360"/>
                </a:lnTo>
                <a:lnTo>
                  <a:pt x="363" y="3373"/>
                </a:lnTo>
                <a:lnTo>
                  <a:pt x="386" y="3385"/>
                </a:lnTo>
                <a:lnTo>
                  <a:pt x="412" y="3394"/>
                </a:lnTo>
                <a:lnTo>
                  <a:pt x="437" y="3401"/>
                </a:lnTo>
                <a:lnTo>
                  <a:pt x="465" y="3404"/>
                </a:lnTo>
                <a:lnTo>
                  <a:pt x="493" y="3406"/>
                </a:lnTo>
                <a:lnTo>
                  <a:pt x="1132" y="3406"/>
                </a:lnTo>
                <a:lnTo>
                  <a:pt x="1132" y="3406"/>
                </a:lnTo>
                <a:lnTo>
                  <a:pt x="1144" y="3407"/>
                </a:lnTo>
                <a:lnTo>
                  <a:pt x="1155" y="3408"/>
                </a:lnTo>
                <a:lnTo>
                  <a:pt x="1166" y="3412"/>
                </a:lnTo>
                <a:lnTo>
                  <a:pt x="1176" y="3415"/>
                </a:lnTo>
                <a:lnTo>
                  <a:pt x="1185" y="3419"/>
                </a:lnTo>
                <a:lnTo>
                  <a:pt x="1194" y="3425"/>
                </a:lnTo>
                <a:lnTo>
                  <a:pt x="1202" y="3431"/>
                </a:lnTo>
                <a:lnTo>
                  <a:pt x="1211" y="3438"/>
                </a:lnTo>
                <a:lnTo>
                  <a:pt x="1218" y="3447"/>
                </a:lnTo>
                <a:lnTo>
                  <a:pt x="1224" y="3455"/>
                </a:lnTo>
                <a:lnTo>
                  <a:pt x="1230" y="3464"/>
                </a:lnTo>
                <a:lnTo>
                  <a:pt x="1235" y="3473"/>
                </a:lnTo>
                <a:lnTo>
                  <a:pt x="1239" y="3484"/>
                </a:lnTo>
                <a:lnTo>
                  <a:pt x="1241" y="3494"/>
                </a:lnTo>
                <a:lnTo>
                  <a:pt x="1242" y="3505"/>
                </a:lnTo>
                <a:lnTo>
                  <a:pt x="1244" y="3517"/>
                </a:lnTo>
                <a:lnTo>
                  <a:pt x="1244" y="4524"/>
                </a:lnTo>
                <a:lnTo>
                  <a:pt x="1244" y="4524"/>
                </a:lnTo>
                <a:lnTo>
                  <a:pt x="1244" y="4532"/>
                </a:lnTo>
                <a:lnTo>
                  <a:pt x="1246" y="4538"/>
                </a:lnTo>
                <a:lnTo>
                  <a:pt x="1248" y="4544"/>
                </a:lnTo>
                <a:lnTo>
                  <a:pt x="1252" y="4549"/>
                </a:lnTo>
                <a:lnTo>
                  <a:pt x="1256" y="4552"/>
                </a:lnTo>
                <a:lnTo>
                  <a:pt x="1259" y="4555"/>
                </a:lnTo>
                <a:lnTo>
                  <a:pt x="1267" y="4558"/>
                </a:lnTo>
                <a:lnTo>
                  <a:pt x="1267" y="4558"/>
                </a:lnTo>
                <a:lnTo>
                  <a:pt x="1274" y="4561"/>
                </a:lnTo>
                <a:lnTo>
                  <a:pt x="1283" y="4562"/>
                </a:lnTo>
                <a:lnTo>
                  <a:pt x="1288" y="4561"/>
                </a:lnTo>
                <a:lnTo>
                  <a:pt x="1294" y="4559"/>
                </a:lnTo>
                <a:lnTo>
                  <a:pt x="1299" y="4556"/>
                </a:lnTo>
                <a:lnTo>
                  <a:pt x="1305" y="4552"/>
                </a:lnTo>
                <a:lnTo>
                  <a:pt x="2284" y="3443"/>
                </a:lnTo>
                <a:lnTo>
                  <a:pt x="2284" y="3443"/>
                </a:lnTo>
                <a:lnTo>
                  <a:pt x="2292" y="3435"/>
                </a:lnTo>
                <a:lnTo>
                  <a:pt x="2302" y="3427"/>
                </a:lnTo>
                <a:lnTo>
                  <a:pt x="2311" y="3421"/>
                </a:lnTo>
                <a:lnTo>
                  <a:pt x="2321" y="3417"/>
                </a:lnTo>
                <a:lnTo>
                  <a:pt x="2332" y="3412"/>
                </a:lnTo>
                <a:lnTo>
                  <a:pt x="2344" y="3408"/>
                </a:lnTo>
                <a:lnTo>
                  <a:pt x="2355" y="3407"/>
                </a:lnTo>
                <a:lnTo>
                  <a:pt x="2367" y="3406"/>
                </a:lnTo>
                <a:lnTo>
                  <a:pt x="4394" y="3406"/>
                </a:lnTo>
                <a:close/>
                <a:moveTo>
                  <a:pt x="3791" y="1016"/>
                </a:moveTo>
                <a:lnTo>
                  <a:pt x="1096" y="1016"/>
                </a:lnTo>
                <a:lnTo>
                  <a:pt x="1096" y="1016"/>
                </a:lnTo>
                <a:lnTo>
                  <a:pt x="1084" y="1016"/>
                </a:lnTo>
                <a:lnTo>
                  <a:pt x="1073" y="1018"/>
                </a:lnTo>
                <a:lnTo>
                  <a:pt x="1062" y="1021"/>
                </a:lnTo>
                <a:lnTo>
                  <a:pt x="1052" y="1024"/>
                </a:lnTo>
                <a:lnTo>
                  <a:pt x="1043" y="1029"/>
                </a:lnTo>
                <a:lnTo>
                  <a:pt x="1033" y="1034"/>
                </a:lnTo>
                <a:lnTo>
                  <a:pt x="1024" y="1041"/>
                </a:lnTo>
                <a:lnTo>
                  <a:pt x="1017" y="1049"/>
                </a:lnTo>
                <a:lnTo>
                  <a:pt x="1010" y="1056"/>
                </a:lnTo>
                <a:lnTo>
                  <a:pt x="1004" y="1064"/>
                </a:lnTo>
                <a:lnTo>
                  <a:pt x="998" y="1074"/>
                </a:lnTo>
                <a:lnTo>
                  <a:pt x="993" y="1084"/>
                </a:lnTo>
                <a:lnTo>
                  <a:pt x="989" y="1093"/>
                </a:lnTo>
                <a:lnTo>
                  <a:pt x="987" y="1104"/>
                </a:lnTo>
                <a:lnTo>
                  <a:pt x="986" y="1115"/>
                </a:lnTo>
                <a:lnTo>
                  <a:pt x="984" y="1126"/>
                </a:lnTo>
                <a:lnTo>
                  <a:pt x="984" y="1126"/>
                </a:lnTo>
                <a:lnTo>
                  <a:pt x="986" y="1138"/>
                </a:lnTo>
                <a:lnTo>
                  <a:pt x="987" y="1149"/>
                </a:lnTo>
                <a:lnTo>
                  <a:pt x="989" y="1159"/>
                </a:lnTo>
                <a:lnTo>
                  <a:pt x="993" y="1169"/>
                </a:lnTo>
                <a:lnTo>
                  <a:pt x="998" y="1179"/>
                </a:lnTo>
                <a:lnTo>
                  <a:pt x="1004" y="1188"/>
                </a:lnTo>
                <a:lnTo>
                  <a:pt x="1010" y="1196"/>
                </a:lnTo>
                <a:lnTo>
                  <a:pt x="1017" y="1205"/>
                </a:lnTo>
                <a:lnTo>
                  <a:pt x="1024" y="1212"/>
                </a:lnTo>
                <a:lnTo>
                  <a:pt x="1033" y="1218"/>
                </a:lnTo>
                <a:lnTo>
                  <a:pt x="1043" y="1224"/>
                </a:lnTo>
                <a:lnTo>
                  <a:pt x="1052" y="1228"/>
                </a:lnTo>
                <a:lnTo>
                  <a:pt x="1062" y="1231"/>
                </a:lnTo>
                <a:lnTo>
                  <a:pt x="1073" y="1235"/>
                </a:lnTo>
                <a:lnTo>
                  <a:pt x="1084" y="1236"/>
                </a:lnTo>
                <a:lnTo>
                  <a:pt x="1096" y="1237"/>
                </a:lnTo>
                <a:lnTo>
                  <a:pt x="3791" y="1237"/>
                </a:lnTo>
                <a:lnTo>
                  <a:pt x="3791" y="1237"/>
                </a:lnTo>
                <a:lnTo>
                  <a:pt x="3802" y="1236"/>
                </a:lnTo>
                <a:lnTo>
                  <a:pt x="3813" y="1235"/>
                </a:lnTo>
                <a:lnTo>
                  <a:pt x="3824" y="1231"/>
                </a:lnTo>
                <a:lnTo>
                  <a:pt x="3833" y="1228"/>
                </a:lnTo>
                <a:lnTo>
                  <a:pt x="3843" y="1224"/>
                </a:lnTo>
                <a:lnTo>
                  <a:pt x="3853" y="1218"/>
                </a:lnTo>
                <a:lnTo>
                  <a:pt x="3861" y="1212"/>
                </a:lnTo>
                <a:lnTo>
                  <a:pt x="3869" y="1205"/>
                </a:lnTo>
                <a:lnTo>
                  <a:pt x="3876" y="1196"/>
                </a:lnTo>
                <a:lnTo>
                  <a:pt x="3882" y="1188"/>
                </a:lnTo>
                <a:lnTo>
                  <a:pt x="3888" y="1179"/>
                </a:lnTo>
                <a:lnTo>
                  <a:pt x="3893" y="1169"/>
                </a:lnTo>
                <a:lnTo>
                  <a:pt x="3896" y="1159"/>
                </a:lnTo>
                <a:lnTo>
                  <a:pt x="3899" y="1149"/>
                </a:lnTo>
                <a:lnTo>
                  <a:pt x="3901" y="1138"/>
                </a:lnTo>
                <a:lnTo>
                  <a:pt x="3901" y="1126"/>
                </a:lnTo>
                <a:lnTo>
                  <a:pt x="3901" y="1126"/>
                </a:lnTo>
                <a:lnTo>
                  <a:pt x="3901" y="1115"/>
                </a:lnTo>
                <a:lnTo>
                  <a:pt x="3899" y="1104"/>
                </a:lnTo>
                <a:lnTo>
                  <a:pt x="3896" y="1093"/>
                </a:lnTo>
                <a:lnTo>
                  <a:pt x="3893" y="1084"/>
                </a:lnTo>
                <a:lnTo>
                  <a:pt x="3888" y="1074"/>
                </a:lnTo>
                <a:lnTo>
                  <a:pt x="3882" y="1064"/>
                </a:lnTo>
                <a:lnTo>
                  <a:pt x="3876" y="1056"/>
                </a:lnTo>
                <a:lnTo>
                  <a:pt x="3869" y="1049"/>
                </a:lnTo>
                <a:lnTo>
                  <a:pt x="3861" y="1041"/>
                </a:lnTo>
                <a:lnTo>
                  <a:pt x="3853" y="1034"/>
                </a:lnTo>
                <a:lnTo>
                  <a:pt x="3843" y="1029"/>
                </a:lnTo>
                <a:lnTo>
                  <a:pt x="3833" y="1024"/>
                </a:lnTo>
                <a:lnTo>
                  <a:pt x="3824" y="1021"/>
                </a:lnTo>
                <a:lnTo>
                  <a:pt x="3813" y="1018"/>
                </a:lnTo>
                <a:lnTo>
                  <a:pt x="3802" y="1016"/>
                </a:lnTo>
                <a:lnTo>
                  <a:pt x="3791" y="1016"/>
                </a:lnTo>
                <a:lnTo>
                  <a:pt x="3791" y="1016"/>
                </a:lnTo>
                <a:close/>
                <a:moveTo>
                  <a:pt x="3791" y="1703"/>
                </a:moveTo>
                <a:lnTo>
                  <a:pt x="1096" y="1703"/>
                </a:lnTo>
                <a:lnTo>
                  <a:pt x="1096" y="1703"/>
                </a:lnTo>
                <a:lnTo>
                  <a:pt x="1084" y="1704"/>
                </a:lnTo>
                <a:lnTo>
                  <a:pt x="1073" y="1705"/>
                </a:lnTo>
                <a:lnTo>
                  <a:pt x="1062" y="1708"/>
                </a:lnTo>
                <a:lnTo>
                  <a:pt x="1052" y="1711"/>
                </a:lnTo>
                <a:lnTo>
                  <a:pt x="1043" y="1716"/>
                </a:lnTo>
                <a:lnTo>
                  <a:pt x="1033" y="1722"/>
                </a:lnTo>
                <a:lnTo>
                  <a:pt x="1024" y="1728"/>
                </a:lnTo>
                <a:lnTo>
                  <a:pt x="1017" y="1735"/>
                </a:lnTo>
                <a:lnTo>
                  <a:pt x="1010" y="1743"/>
                </a:lnTo>
                <a:lnTo>
                  <a:pt x="1004" y="1751"/>
                </a:lnTo>
                <a:lnTo>
                  <a:pt x="998" y="1761"/>
                </a:lnTo>
                <a:lnTo>
                  <a:pt x="993" y="1771"/>
                </a:lnTo>
                <a:lnTo>
                  <a:pt x="989" y="1780"/>
                </a:lnTo>
                <a:lnTo>
                  <a:pt x="987" y="1791"/>
                </a:lnTo>
                <a:lnTo>
                  <a:pt x="986" y="1802"/>
                </a:lnTo>
                <a:lnTo>
                  <a:pt x="984" y="1813"/>
                </a:lnTo>
                <a:lnTo>
                  <a:pt x="984" y="1813"/>
                </a:lnTo>
                <a:lnTo>
                  <a:pt x="986" y="1825"/>
                </a:lnTo>
                <a:lnTo>
                  <a:pt x="987" y="1836"/>
                </a:lnTo>
                <a:lnTo>
                  <a:pt x="989" y="1847"/>
                </a:lnTo>
                <a:lnTo>
                  <a:pt x="993" y="1856"/>
                </a:lnTo>
                <a:lnTo>
                  <a:pt x="998" y="1866"/>
                </a:lnTo>
                <a:lnTo>
                  <a:pt x="1004" y="1876"/>
                </a:lnTo>
                <a:lnTo>
                  <a:pt x="1010" y="1884"/>
                </a:lnTo>
                <a:lnTo>
                  <a:pt x="1017" y="1891"/>
                </a:lnTo>
                <a:lnTo>
                  <a:pt x="1024" y="1899"/>
                </a:lnTo>
                <a:lnTo>
                  <a:pt x="1033" y="1905"/>
                </a:lnTo>
                <a:lnTo>
                  <a:pt x="1043" y="1911"/>
                </a:lnTo>
                <a:lnTo>
                  <a:pt x="1052" y="1916"/>
                </a:lnTo>
                <a:lnTo>
                  <a:pt x="1062" y="1919"/>
                </a:lnTo>
                <a:lnTo>
                  <a:pt x="1073" y="1922"/>
                </a:lnTo>
                <a:lnTo>
                  <a:pt x="1084" y="1923"/>
                </a:lnTo>
                <a:lnTo>
                  <a:pt x="1096" y="1924"/>
                </a:lnTo>
                <a:lnTo>
                  <a:pt x="3791" y="1924"/>
                </a:lnTo>
                <a:lnTo>
                  <a:pt x="3791" y="1924"/>
                </a:lnTo>
                <a:lnTo>
                  <a:pt x="3802" y="1923"/>
                </a:lnTo>
                <a:lnTo>
                  <a:pt x="3813" y="1922"/>
                </a:lnTo>
                <a:lnTo>
                  <a:pt x="3824" y="1919"/>
                </a:lnTo>
                <a:lnTo>
                  <a:pt x="3833" y="1916"/>
                </a:lnTo>
                <a:lnTo>
                  <a:pt x="3843" y="1911"/>
                </a:lnTo>
                <a:lnTo>
                  <a:pt x="3853" y="1905"/>
                </a:lnTo>
                <a:lnTo>
                  <a:pt x="3861" y="1899"/>
                </a:lnTo>
                <a:lnTo>
                  <a:pt x="3869" y="1891"/>
                </a:lnTo>
                <a:lnTo>
                  <a:pt x="3876" y="1884"/>
                </a:lnTo>
                <a:lnTo>
                  <a:pt x="3882" y="1876"/>
                </a:lnTo>
                <a:lnTo>
                  <a:pt x="3888" y="1866"/>
                </a:lnTo>
                <a:lnTo>
                  <a:pt x="3893" y="1856"/>
                </a:lnTo>
                <a:lnTo>
                  <a:pt x="3896" y="1847"/>
                </a:lnTo>
                <a:lnTo>
                  <a:pt x="3899" y="1836"/>
                </a:lnTo>
                <a:lnTo>
                  <a:pt x="3901" y="1825"/>
                </a:lnTo>
                <a:lnTo>
                  <a:pt x="3901" y="1813"/>
                </a:lnTo>
                <a:lnTo>
                  <a:pt x="3901" y="1813"/>
                </a:lnTo>
                <a:lnTo>
                  <a:pt x="3901" y="1802"/>
                </a:lnTo>
                <a:lnTo>
                  <a:pt x="3899" y="1791"/>
                </a:lnTo>
                <a:lnTo>
                  <a:pt x="3896" y="1780"/>
                </a:lnTo>
                <a:lnTo>
                  <a:pt x="3893" y="1771"/>
                </a:lnTo>
                <a:lnTo>
                  <a:pt x="3888" y="1761"/>
                </a:lnTo>
                <a:lnTo>
                  <a:pt x="3882" y="1751"/>
                </a:lnTo>
                <a:lnTo>
                  <a:pt x="3876" y="1743"/>
                </a:lnTo>
                <a:lnTo>
                  <a:pt x="3869" y="1735"/>
                </a:lnTo>
                <a:lnTo>
                  <a:pt x="3861" y="1728"/>
                </a:lnTo>
                <a:lnTo>
                  <a:pt x="3853" y="1722"/>
                </a:lnTo>
                <a:lnTo>
                  <a:pt x="3843" y="1716"/>
                </a:lnTo>
                <a:lnTo>
                  <a:pt x="3833" y="1711"/>
                </a:lnTo>
                <a:lnTo>
                  <a:pt x="3824" y="1708"/>
                </a:lnTo>
                <a:lnTo>
                  <a:pt x="3813" y="1705"/>
                </a:lnTo>
                <a:lnTo>
                  <a:pt x="3802" y="1704"/>
                </a:lnTo>
                <a:lnTo>
                  <a:pt x="3791" y="1703"/>
                </a:lnTo>
                <a:lnTo>
                  <a:pt x="3791" y="1703"/>
                </a:lnTo>
                <a:close/>
                <a:moveTo>
                  <a:pt x="3791" y="2390"/>
                </a:moveTo>
                <a:lnTo>
                  <a:pt x="1096" y="2390"/>
                </a:lnTo>
                <a:lnTo>
                  <a:pt x="1096" y="2390"/>
                </a:lnTo>
                <a:lnTo>
                  <a:pt x="1084" y="2391"/>
                </a:lnTo>
                <a:lnTo>
                  <a:pt x="1073" y="2392"/>
                </a:lnTo>
                <a:lnTo>
                  <a:pt x="1062" y="2395"/>
                </a:lnTo>
                <a:lnTo>
                  <a:pt x="1052" y="2398"/>
                </a:lnTo>
                <a:lnTo>
                  <a:pt x="1043" y="2403"/>
                </a:lnTo>
                <a:lnTo>
                  <a:pt x="1033" y="2409"/>
                </a:lnTo>
                <a:lnTo>
                  <a:pt x="1024" y="2415"/>
                </a:lnTo>
                <a:lnTo>
                  <a:pt x="1017" y="2422"/>
                </a:lnTo>
                <a:lnTo>
                  <a:pt x="1010" y="2431"/>
                </a:lnTo>
                <a:lnTo>
                  <a:pt x="1004" y="2439"/>
                </a:lnTo>
                <a:lnTo>
                  <a:pt x="998" y="2448"/>
                </a:lnTo>
                <a:lnTo>
                  <a:pt x="993" y="2457"/>
                </a:lnTo>
                <a:lnTo>
                  <a:pt x="989" y="2467"/>
                </a:lnTo>
                <a:lnTo>
                  <a:pt x="987" y="2478"/>
                </a:lnTo>
                <a:lnTo>
                  <a:pt x="986" y="2489"/>
                </a:lnTo>
                <a:lnTo>
                  <a:pt x="984" y="2501"/>
                </a:lnTo>
                <a:lnTo>
                  <a:pt x="984" y="2501"/>
                </a:lnTo>
                <a:lnTo>
                  <a:pt x="986" y="2512"/>
                </a:lnTo>
                <a:lnTo>
                  <a:pt x="987" y="2523"/>
                </a:lnTo>
                <a:lnTo>
                  <a:pt x="989" y="2534"/>
                </a:lnTo>
                <a:lnTo>
                  <a:pt x="993" y="2543"/>
                </a:lnTo>
                <a:lnTo>
                  <a:pt x="998" y="2553"/>
                </a:lnTo>
                <a:lnTo>
                  <a:pt x="1004" y="2563"/>
                </a:lnTo>
                <a:lnTo>
                  <a:pt x="1010" y="2571"/>
                </a:lnTo>
                <a:lnTo>
                  <a:pt x="1017" y="2578"/>
                </a:lnTo>
                <a:lnTo>
                  <a:pt x="1024" y="2586"/>
                </a:lnTo>
                <a:lnTo>
                  <a:pt x="1033" y="2592"/>
                </a:lnTo>
                <a:lnTo>
                  <a:pt x="1043" y="2598"/>
                </a:lnTo>
                <a:lnTo>
                  <a:pt x="1052" y="2603"/>
                </a:lnTo>
                <a:lnTo>
                  <a:pt x="1062" y="2606"/>
                </a:lnTo>
                <a:lnTo>
                  <a:pt x="1073" y="2609"/>
                </a:lnTo>
                <a:lnTo>
                  <a:pt x="1084" y="2611"/>
                </a:lnTo>
                <a:lnTo>
                  <a:pt x="1096" y="2611"/>
                </a:lnTo>
                <a:lnTo>
                  <a:pt x="3791" y="2611"/>
                </a:lnTo>
                <a:lnTo>
                  <a:pt x="3791" y="2611"/>
                </a:lnTo>
                <a:lnTo>
                  <a:pt x="3802" y="2611"/>
                </a:lnTo>
                <a:lnTo>
                  <a:pt x="3813" y="2609"/>
                </a:lnTo>
                <a:lnTo>
                  <a:pt x="3824" y="2606"/>
                </a:lnTo>
                <a:lnTo>
                  <a:pt x="3833" y="2603"/>
                </a:lnTo>
                <a:lnTo>
                  <a:pt x="3843" y="2598"/>
                </a:lnTo>
                <a:lnTo>
                  <a:pt x="3853" y="2592"/>
                </a:lnTo>
                <a:lnTo>
                  <a:pt x="3861" y="2586"/>
                </a:lnTo>
                <a:lnTo>
                  <a:pt x="3869" y="2578"/>
                </a:lnTo>
                <a:lnTo>
                  <a:pt x="3876" y="2571"/>
                </a:lnTo>
                <a:lnTo>
                  <a:pt x="3882" y="2563"/>
                </a:lnTo>
                <a:lnTo>
                  <a:pt x="3888" y="2553"/>
                </a:lnTo>
                <a:lnTo>
                  <a:pt x="3893" y="2543"/>
                </a:lnTo>
                <a:lnTo>
                  <a:pt x="3896" y="2534"/>
                </a:lnTo>
                <a:lnTo>
                  <a:pt x="3899" y="2523"/>
                </a:lnTo>
                <a:lnTo>
                  <a:pt x="3901" y="2512"/>
                </a:lnTo>
                <a:lnTo>
                  <a:pt x="3901" y="2501"/>
                </a:lnTo>
                <a:lnTo>
                  <a:pt x="3901" y="2501"/>
                </a:lnTo>
                <a:lnTo>
                  <a:pt x="3901" y="2489"/>
                </a:lnTo>
                <a:lnTo>
                  <a:pt x="3899" y="2478"/>
                </a:lnTo>
                <a:lnTo>
                  <a:pt x="3896" y="2467"/>
                </a:lnTo>
                <a:lnTo>
                  <a:pt x="3893" y="2457"/>
                </a:lnTo>
                <a:lnTo>
                  <a:pt x="3888" y="2448"/>
                </a:lnTo>
                <a:lnTo>
                  <a:pt x="3882" y="2439"/>
                </a:lnTo>
                <a:lnTo>
                  <a:pt x="3876" y="2431"/>
                </a:lnTo>
                <a:lnTo>
                  <a:pt x="3869" y="2422"/>
                </a:lnTo>
                <a:lnTo>
                  <a:pt x="3861" y="2415"/>
                </a:lnTo>
                <a:lnTo>
                  <a:pt x="3853" y="2409"/>
                </a:lnTo>
                <a:lnTo>
                  <a:pt x="3843" y="2403"/>
                </a:lnTo>
                <a:lnTo>
                  <a:pt x="3833" y="2398"/>
                </a:lnTo>
                <a:lnTo>
                  <a:pt x="3824" y="2395"/>
                </a:lnTo>
                <a:lnTo>
                  <a:pt x="3813" y="2392"/>
                </a:lnTo>
                <a:lnTo>
                  <a:pt x="3802" y="2391"/>
                </a:lnTo>
                <a:lnTo>
                  <a:pt x="3791" y="2390"/>
                </a:lnTo>
                <a:lnTo>
                  <a:pt x="3791" y="23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590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ckboard Reach Teacher Adoption Flyer">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lackboard Reach Teacher Adoption Flyer_SM3.potx" id="{2B3CFAE3-60D1-4181-987A-4830FCDBA699}" vid="{222FB077-7FCC-47FD-B3A8-F711FDADC0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F009C50CCCF3489A5A3A657F2B8482" ma:contentTypeVersion="92" ma:contentTypeDescription="Create a new document." ma:contentTypeScope="" ma:versionID="9d11b86041a9e45cdbd1814cff7218a8">
  <xsd:schema xmlns:xsd="http://www.w3.org/2001/XMLSchema" xmlns:xs="http://www.w3.org/2001/XMLSchema" xmlns:p="http://schemas.microsoft.com/office/2006/metadata/properties" xmlns:ns1="http://schemas.microsoft.com/sharepoint/v3" xmlns:ns2="c92f4de8-2a6a-43d1-9ab8-afe6171eff2f" xmlns:ns3="f59e6ae9-2da1-4d8d-8b39-1c17dd499de3" xmlns:ns4="7ef69cfd-9698-43e3-97ab-af74293abc64" targetNamespace="http://schemas.microsoft.com/office/2006/metadata/properties" ma:root="true" ma:fieldsID="e25b6d67e2134778bf08de81bafbc107" ns1:_="" ns2:_="" ns3:_="" ns4:_="">
    <xsd:import namespace="http://schemas.microsoft.com/sharepoint/v3"/>
    <xsd:import namespace="c92f4de8-2a6a-43d1-9ab8-afe6171eff2f"/>
    <xsd:import namespace="f59e6ae9-2da1-4d8d-8b39-1c17dd499de3"/>
    <xsd:import namespace="7ef69cfd-9698-43e3-97ab-af74293abc64"/>
    <xsd:element name="properties">
      <xsd:complexType>
        <xsd:sequence>
          <xsd:element name="documentManagement">
            <xsd:complexType>
              <xsd:all>
                <xsd:element ref="ns2:AssetDescription"/>
                <xsd:element ref="ns2:HowandWhenToUse"/>
                <xsd:element ref="ns3:Product_x0020_Sub-Category_x0020_or_x0020_Group" minOccurs="0"/>
                <xsd:element ref="ns3:Solution" minOccurs="0"/>
                <xsd:element ref="ns2:Asset_x0020_Category" minOccurs="0"/>
                <xsd:element ref="ns2:Asset_x0020_Type" minOccurs="0"/>
                <xsd:element ref="ns3:Sales_x0020_Stage" minOccurs="0"/>
                <xsd:element ref="ns3:Market_x0020_Segmentation" minOccurs="0"/>
                <xsd:element ref="ns3:GEO" minOccurs="0"/>
                <xsd:element ref="ns2:Language"/>
                <xsd:element ref="ns2:Custom_x0020_Tag" minOccurs="0"/>
                <xsd:element ref="ns2:Submitted_x0020_By"/>
                <xsd:element ref="ns2:Auto_Populate" minOccurs="0"/>
                <xsd:element ref="ns2:Asset_Searchable" minOccurs="0"/>
                <xsd:element ref="ns2:Asset_Achived" minOccurs="0"/>
                <xsd:element ref="ns2:Asset_x0020_Status" minOccurs="0"/>
                <xsd:element ref="ns2:Submit_x0020_For_x0020_Approval"/>
                <xsd:element ref="ns2:Post_x0020_to_x0020_Product_x0020_Page_x003f_" minOccurs="0"/>
                <xsd:element ref="ns2:Post_x0020_to_x0020_a_x0020_Sales_x0020_Play_x003f_" minOccurs="0"/>
                <xsd:element ref="ns2:If_x0020_yes_x002c__x0020_which_x0020_Sales_x0020_Play_x003f_" minOccurs="0"/>
                <xsd:element ref="ns1:_ip_UnifiedCompliancePolicyProperties" minOccurs="0"/>
                <xsd:element ref="ns2:_Flow_SignoffStatus" minOccurs="0"/>
                <xsd:element ref="ns2:MediaServiceGenerationTime" minOccurs="0"/>
                <xsd:element ref="ns4:TaxCatchAll" minOccurs="0"/>
                <xsd:element ref="ns2:MediaServiceAutoTags" minOccurs="0"/>
                <xsd:element ref="ns3:SharedWithUsers" minOccurs="0"/>
                <xsd:element ref="ns3:SharedWithDetails" minOccurs="0"/>
                <xsd:element ref="ns2:MediaServiceOCR" minOccurs="0"/>
                <xsd:element ref="ns2:MediaServiceMetadata" minOccurs="0"/>
                <xsd:element ref="ns2:MediaServiceAutoKeyPoints" minOccurs="0"/>
                <xsd:element ref="ns2:MediaServiceKeyPoints" minOccurs="0"/>
                <xsd:element ref="ns2:MediaServiceFastMetadata" minOccurs="0"/>
                <xsd:element ref="ns1:_ip_UnifiedCompliancePolicyUIAction" minOccurs="0"/>
                <xsd:element ref="ns2:MediaServiceDateTaken" minOccurs="0"/>
                <xsd:element ref="ns2:MediaServiceEventHashCode" minOccurs="0"/>
                <xsd:element ref="ns1:AverageRating" minOccurs="0"/>
                <xsd:element ref="ns1:RatingCount" minOccurs="0"/>
                <xsd:element ref="ns1:RatedBy" minOccurs="0"/>
                <xsd:element ref="ns1:Ratings" minOccurs="0"/>
                <xsd:element ref="ns1:LikesCount" minOccurs="0"/>
                <xsd:element ref="ns1:LikedBy" minOccurs="0"/>
                <xsd:element ref="ns2:Submit_x0020_for_x0020_approval0"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element name="AverageRating" ma:index="44" nillable="true" ma:displayName="Rating (0-5)" ma:decimals="2" ma:description="Average value of all the ratings that have been submitted" ma:internalName="AverageRating" ma:readOnly="true">
      <xsd:simpleType>
        <xsd:restriction base="dms:Number"/>
      </xsd:simpleType>
    </xsd:element>
    <xsd:element name="RatingCount" ma:index="45" nillable="true" ma:displayName="Number of Ratings" ma:decimals="0" ma:description="Number of ratings submitted" ma:internalName="RatingCount" ma:readOnly="true">
      <xsd:simpleType>
        <xsd:restriction base="dms:Number"/>
      </xsd:simpleType>
    </xsd:element>
    <xsd:element name="RatedBy" ma:index="4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47" nillable="true" ma:displayName="User ratings" ma:description="User ratings for the item" ma:hidden="true" ma:internalName="Ratings">
      <xsd:simpleType>
        <xsd:restriction base="dms:Note"/>
      </xsd:simpleType>
    </xsd:element>
    <xsd:element name="LikesCount" ma:index="48" nillable="true" ma:displayName="Number of Likes" ma:internalName="LikesCount">
      <xsd:simpleType>
        <xsd:restriction base="dms:Unknown"/>
      </xsd:simpleType>
    </xsd:element>
    <xsd:element name="LikedBy" ma:index="4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2f4de8-2a6a-43d1-9ab8-afe6171eff2f" elementFormDefault="qualified">
    <xsd:import namespace="http://schemas.microsoft.com/office/2006/documentManagement/types"/>
    <xsd:import namespace="http://schemas.microsoft.com/office/infopath/2007/PartnerControls"/>
    <xsd:element name="AssetDescription" ma:index="2" ma:displayName="Asset Description" ma:format="Dropdown" ma:internalName="AssetDescription">
      <xsd:simpleType>
        <xsd:restriction base="dms:Note">
          <xsd:maxLength value="255"/>
        </xsd:restriction>
      </xsd:simpleType>
    </xsd:element>
    <xsd:element name="HowandWhenToUse" ma:index="3" ma:displayName="How and When To Use" ma:format="Dropdown" ma:internalName="HowandWhenToUse">
      <xsd:simpleType>
        <xsd:restriction base="dms:Note">
          <xsd:maxLength value="255"/>
        </xsd:restriction>
      </xsd:simpleType>
    </xsd:element>
    <xsd:element name="Asset_x0020_Category" ma:index="6" nillable="true" ma:displayName="Asset Category" ma:format="Dropdown" ma:internalName="Asset_x0020_Category" ma:requiredMultiChoice="true">
      <xsd:complexType>
        <xsd:complexContent>
          <xsd:extension base="dms:MultiChoice">
            <xsd:sequence>
              <xsd:element name="Value" maxOccurs="unbounded" minOccurs="0" nillable="true">
                <xsd:simpleType>
                  <xsd:restriction base="dms:Choice">
                    <xsd:enumeration value="Best Practice"/>
                    <xsd:enumeration value="Blog"/>
                    <xsd:enumeration value="Branding"/>
                    <xsd:enumeration value="Brochure"/>
                    <xsd:enumeration value="Sales Deck"/>
                    <xsd:enumeration value="Sales Recording"/>
                    <xsd:enumeration value="Link"/>
                    <xsd:enumeration value="Case Study"/>
                    <xsd:enumeration value="Competitive Info"/>
                    <xsd:enumeration value="Demo"/>
                    <xsd:enumeration value="Email Template"/>
                    <xsd:enumeration value="FAQ"/>
                    <xsd:enumeration value="Datasheet"/>
                    <xsd:enumeration value="Client Collateral"/>
                    <xsd:enumeration value="Internal Resource"/>
                    <xsd:enumeration value="Landing Page"/>
                    <xsd:enumeration value="Portfolio Messaging"/>
                    <xsd:enumeration value="Pricing Guide"/>
                    <xsd:enumeration value="Power Hour"/>
                    <xsd:enumeration value="Proof Point"/>
                    <xsd:enumeration value="Proposal Template"/>
                    <xsd:enumeration value="Research"/>
                    <xsd:enumeration value="RFP Template"/>
                    <xsd:enumeration value="Roadmap"/>
                    <xsd:enumeration value="Sales Deck"/>
                    <xsd:enumeration value="SOW Template"/>
                    <xsd:enumeration value="Targeting Tool"/>
                    <xsd:enumeration value="Technical Asset"/>
                    <xsd:enumeration value="Video"/>
                    <xsd:enumeration value="Inside Sales"/>
                    <xsd:enumeration value="Campaign"/>
                    <xsd:enumeration value="Other"/>
                  </xsd:restriction>
                </xsd:simpleType>
              </xsd:element>
            </xsd:sequence>
          </xsd:extension>
        </xsd:complexContent>
      </xsd:complexType>
    </xsd:element>
    <xsd:element name="Asset_x0020_Type" ma:index="7" nillable="true" ma:displayName="Asset Type" ma:internalName="Asset_x0020_Type" ma:requiredMultiChoice="true">
      <xsd:complexType>
        <xsd:complexContent>
          <xsd:extension base="dms:MultiChoice">
            <xsd:sequence>
              <xsd:element name="Value" maxOccurs="unbounded" minOccurs="0" nillable="true">
                <xsd:simpleType>
                  <xsd:restriction base="dms:Choice">
                    <xsd:enumeration value="Client Facing"/>
                    <xsd:enumeration value="Internal, EE only"/>
                    <xsd:enumeration value="Internal including Partners"/>
                  </xsd:restriction>
                </xsd:simpleType>
              </xsd:element>
            </xsd:sequence>
          </xsd:extension>
        </xsd:complexContent>
      </xsd:complexType>
    </xsd:element>
    <xsd:element name="Language" ma:index="11" ma:displayName="Language" ma:format="Dropdown" ma:internalName="Language">
      <xsd:simpleType>
        <xsd:restriction base="dms:Choice">
          <xsd:enumeration value="English"/>
          <xsd:enumeration value="Spanish"/>
          <xsd:enumeration value="French"/>
          <xsd:enumeration value="German"/>
          <xsd:enumeration value="Korean"/>
          <xsd:enumeration value="Brazilian Portuguese"/>
          <xsd:enumeration value="Portuguese"/>
          <xsd:enumeration value="Arabic"/>
          <xsd:enumeration value="Turkish"/>
          <xsd:enumeration value="Dutch"/>
          <xsd:enumeration value="Italian"/>
          <xsd:enumeration value="Japanese"/>
        </xsd:restriction>
      </xsd:simpleType>
    </xsd:element>
    <xsd:element name="Custom_x0020_Tag" ma:index="12" nillable="true" ma:displayName="Custom Tag" ma:description="This field is for Admin use only." ma:internalName="Custom_x0020_Tag">
      <xsd:simpleType>
        <xsd:restriction base="dms:Text">
          <xsd:maxLength value="255"/>
        </xsd:restriction>
      </xsd:simpleType>
    </xsd:element>
    <xsd:element name="Submitted_x0020_By" ma:index="13" ma:displayName="Asset Owner" ma:format="Dropdown" ma:list="UserInfo" ma:SharePointGroup="0" ma:internalName="Submit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Auto_Populate" ma:index="14" nillable="true" ma:displayName="Auto_Populate" ma:default="Yes" ma:format="Dropdown" ma:hidden="true" ma:internalName="Auto_Populate" ma:readOnly="false">
      <xsd:simpleType>
        <xsd:restriction base="dms:Choice">
          <xsd:enumeration value="Yes"/>
          <xsd:enumeration value="No"/>
        </xsd:restriction>
      </xsd:simpleType>
    </xsd:element>
    <xsd:element name="Asset_Searchable" ma:index="15" nillable="true" ma:displayName="Asset_Searchable" ma:default="Yes" ma:format="Dropdown" ma:hidden="true" ma:internalName="Asset_Searchable" ma:readOnly="false">
      <xsd:simpleType>
        <xsd:restriction base="dms:Choice">
          <xsd:enumeration value="Yes"/>
          <xsd:enumeration value="No"/>
        </xsd:restriction>
      </xsd:simpleType>
    </xsd:element>
    <xsd:element name="Asset_Achived" ma:index="16" nillable="true" ma:displayName="Send to Archive?" ma:default="No" ma:description="If you're submitting or replacing an asset, leave this set to &quot;No.&quot;" ma:format="Dropdown" ma:internalName="Asset_Achived">
      <xsd:simpleType>
        <xsd:restriction base="dms:Choice">
          <xsd:enumeration value="Yes"/>
          <xsd:enumeration value="No"/>
        </xsd:restriction>
      </xsd:simpleType>
    </xsd:element>
    <xsd:element name="Asset_x0020_Status" ma:index="17" nillable="true" ma:displayName="Asset Status" ma:default="Submitted" ma:description="Leave this set to &quot;Submitted&quot; in order to kick off the workflow." ma:format="Dropdown" ma:internalName="Asset_x0020_Status">
      <xsd:simpleType>
        <xsd:restriction base="dms:Choice">
          <xsd:enumeration value="Submitted"/>
          <xsd:enumeration value="Approved"/>
        </xsd:restriction>
      </xsd:simpleType>
    </xsd:element>
    <xsd:element name="Submit_x0020_For_x0020_Approval" ma:index="18" ma:displayName="Ready to Submit for Approval?" ma:description="After selecting Yes, click the Check In button below. This will send your asset to the Sales Hub Admins for review and approval. If your metadata is incomplete or incorrect, your asset may be returned." ma:format="RadioButtons" ma:internalName="Submit_x0020_For_x0020_Approval">
      <xsd:simpleType>
        <xsd:restriction base="dms:Choice">
          <xsd:enumeration value="Yes! I have selected all my metadata and I'm ready to post my asset"/>
          <xsd:enumeration value="No, I'm still working on this (note: your asset will not be submitted until Yes is selected)"/>
        </xsd:restriction>
      </xsd:simpleType>
    </xsd:element>
    <xsd:element name="Post_x0020_to_x0020_Product_x0020_Page_x003f_" ma:index="19" nillable="true" ma:displayName="Post to Product Page?" ma:default="Yes" ma:format="Dropdown" ma:hidden="true" ma:internalName="Post_x0020_to_x0020_Product_x0020_Page_x003f_" ma:readOnly="false">
      <xsd:simpleType>
        <xsd:restriction base="dms:Choice">
          <xsd:enumeration value="Yes"/>
          <xsd:enumeration value="No"/>
        </xsd:restriction>
      </xsd:simpleType>
    </xsd:element>
    <xsd:element name="Post_x0020_to_x0020_a_x0020_Sales_x0020_Play_x003f_" ma:index="20" nillable="true" ma:displayName="Post to a Sales Play?" ma:default="No" ma:format="Dropdown" ma:hidden="true" ma:internalName="Post_x0020_to_x0020_a_x0020_Sales_x0020_Play_x003f_" ma:readOnly="false">
      <xsd:simpleType>
        <xsd:restriction base="dms:Choice">
          <xsd:enumeration value="Yes"/>
          <xsd:enumeration value="No"/>
        </xsd:restriction>
      </xsd:simpleType>
    </xsd:element>
    <xsd:element name="If_x0020_yes_x002c__x0020_which_x0020_Sales_x0020_Play_x003f_" ma:index="21" nillable="true" ma:displayName="If yes, which Sales Play?" ma:hidden="true" ma:internalName="If_x0020_yes_x002c__x0020_which_x0020_Sales_x0020_Play_x003f_" ma:readOnly="false">
      <xsd:simpleType>
        <xsd:restriction base="dms:Text">
          <xsd:maxLength value="255"/>
        </xsd:restriction>
      </xsd:simpleType>
    </xsd:element>
    <xsd:element name="_Flow_SignoffStatus" ma:index="23" nillable="true" ma:displayName="Sign-off status" ma:hidden="true" ma:internalName="Sign_x002d_off_x0020_status" ma:readOnly="fals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Metadata" ma:index="36" nillable="true" ma:displayName="MediaServiceMetadata" ma:hidden="true" ma:internalName="MediaServiceMetadata" ma:readOnly="true">
      <xsd:simpleType>
        <xsd:restriction base="dms:Note"/>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FastMetadata" ma:index="39" nillable="true" ma:displayName="MediaServiceFastMetadata" ma:hidden="true" ma:internalName="MediaServiceFastMetadata" ma:readOnly="true">
      <xsd:simpleType>
        <xsd:restriction base="dms:Note"/>
      </xsd:simpleType>
    </xsd:element>
    <xsd:element name="MediaServiceDateTaken" ma:index="41" nillable="true" ma:displayName="MediaServiceDateTaken" ma:hidden="true" ma:internalName="MediaServiceDateTaken" ma:readOnly="true">
      <xsd:simpleType>
        <xsd:restriction base="dms:Text"/>
      </xsd:simpleType>
    </xsd:element>
    <xsd:element name="MediaServiceEventHashCode" ma:index="42" nillable="true" ma:displayName="MediaServiceEventHashCode" ma:hidden="true" ma:internalName="MediaServiceEventHashCode" ma:readOnly="true">
      <xsd:simpleType>
        <xsd:restriction base="dms:Text"/>
      </xsd:simpleType>
    </xsd:element>
    <xsd:element name="Submit_x0020_for_x0020_approval0" ma:index="50" nillable="true" ma:displayName="Submit for approval" ma:default="Yes! I have selected all my metadata and I'm ready to post my asset" ma:format="Dropdown" ma:internalName="Submit_x0020_for_x0020_approval0">
      <xsd:simpleType>
        <xsd:restriction base="dms:Choice">
          <xsd:enumeration value="Yes! I have selected all my metadata and I'm ready to post my asset"/>
        </xsd:restriction>
      </xsd:simpleType>
    </xsd:element>
    <xsd:element name="MediaLengthInSeconds" ma:index="5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9e6ae9-2da1-4d8d-8b39-1c17dd499de3" elementFormDefault="qualified">
    <xsd:import namespace="http://schemas.microsoft.com/office/2006/documentManagement/types"/>
    <xsd:import namespace="http://schemas.microsoft.com/office/infopath/2007/PartnerControls"/>
    <xsd:element name="Product_x0020_Sub-Category_x0020_or_x0020_Group" ma:index="4" nillable="true" ma:displayName="Product Sub-Category or Group" ma:internalName="Product_x0020_Sub_x002d_Category_x0020_or_x0020_Group" ma:requiredMultiChoice="true">
      <xsd:complexType>
        <xsd:complexContent>
          <xsd:extension base="dms:MultiChoice">
            <xsd:sequence>
              <xsd:element name="Value" maxOccurs="unbounded" minOccurs="0" nillable="true">
                <xsd:simpleType>
                  <xsd:restriction base="dms:Choice">
                    <xsd:enumeration value="Ally for LMS"/>
                    <xsd:enumeration value="Ally for Web"/>
                    <xsd:enumeration value="Ally for WCM"/>
                    <xsd:enumeration value="Assessment and Accreditation"/>
                    <xsd:enumeration value="B2 Decommissioning Initiative"/>
                    <xsd:enumeration value="Blackboard Achieve"/>
                    <xsd:enumeration value="Blackboard Assist"/>
                    <xsd:enumeration value="Blackboard Classroom"/>
                    <xsd:enumeration value="Blackboard Reach"/>
                    <xsd:enumeration value="Blackboard Data"/>
                    <xsd:enumeration value="Bb Data"/>
                    <xsd:enumeration value="Bb Drive"/>
                    <xsd:enumeration value="Bb Proctor"/>
                    <xsd:enumeration value="Blackboard &amp; Instructor Apps"/>
                    <xsd:enumeration value="Cartridge / ePack"/>
                    <xsd:enumeration value="Collaborate"/>
                    <xsd:enumeration value="Connect"/>
                    <xsd:enumeration value="Consulting - Analytics"/>
                    <xsd:enumeration value="Consulting - Educational"/>
                    <xsd:enumeration value="Consulting - Enterprise"/>
                    <xsd:enumeration value="Consulting - Strategic"/>
                    <xsd:enumeration value="Consulting - Technical"/>
                    <xsd:enumeration value="Content Delivery / Publisher"/>
                    <xsd:enumeration value="Diploma"/>
                    <xsd:enumeration value="DTLS"/>
                    <xsd:enumeration value="EAC"/>
                    <xsd:enumeration value="EesySoft"/>
                    <xsd:enumeration value="eTeacher"/>
                    <xsd:enumeration value="Financial Services"/>
                    <xsd:enumeration value="Genius"/>
                    <xsd:enumeration value="Intelligence - A4L"/>
                    <xsd:enumeration value="Intelligence - SIS Modules"/>
                    <xsd:enumeration value="IT Help Desk"/>
                    <xsd:enumeration value="Kaltura"/>
                    <xsd:enumeration value="Learn MH"/>
                    <xsd:enumeration value="Learn Original"/>
                    <xsd:enumeration value="Learn SaaS"/>
                    <xsd:enumeration value="Learn Software"/>
                    <xsd:enumeration value="Learn Ultra"/>
                    <xsd:enumeration value="Mass Notification"/>
                    <xsd:enumeration value="Mobile Communications App"/>
                    <xsd:enumeration value="Moodlerooms"/>
                    <xsd:enumeration value="Open Content"/>
                    <xsd:enumeration value="Open LMS"/>
                    <xsd:enumeration value="Outcomes"/>
                    <xsd:enumeration value="Predict"/>
                    <xsd:enumeration value="Pyramid"/>
                    <xsd:enumeration value="SafeAssign"/>
                    <xsd:enumeration value="SafetyList"/>
                    <xsd:enumeration value="SmartView"/>
                    <xsd:enumeration value="Social Media Manager"/>
                    <xsd:enumeration value="SS Chatbot"/>
                    <xsd:enumeration value="SS Enrollment"/>
                    <xsd:enumeration value="SS Helpdesk"/>
                    <xsd:enumeration value="SS Marketing"/>
                    <xsd:enumeration value="SS One Stop"/>
                    <xsd:enumeration value="SS OPX"/>
                    <xsd:enumeration value="SS Research &amp; Strategy"/>
                    <xsd:enumeration value="SS Retention"/>
                    <xsd:enumeration value="Student Services - Other"/>
                    <xsd:enumeration value="TDM"/>
                    <xsd:enumeration value="Teacher Communication"/>
                    <xsd:enumeration value="Web Community Manager"/>
                  </xsd:restriction>
                </xsd:simpleType>
              </xsd:element>
            </xsd:sequence>
          </xsd:extension>
        </xsd:complexContent>
      </xsd:complexType>
    </xsd:element>
    <xsd:element name="Solution" ma:index="5" nillable="true" ma:displayName="Solution" ma:internalName="Solution" ma:requiredMultiChoice="true">
      <xsd:complexType>
        <xsd:complexContent>
          <xsd:extension base="dms:MultiChoice">
            <xsd:sequence>
              <xsd:element name="Value" maxOccurs="unbounded" minOccurs="0" nillable="true">
                <xsd:simpleType>
                  <xsd:restriction base="dms:Choice">
                    <xsd:enumeration value="Community Engagement"/>
                    <xsd:enumeration value="Consulting"/>
                    <xsd:enumeration value="Teaching and Learning"/>
                    <xsd:enumeration value="Student Services"/>
                    <xsd:enumeration value="Cross Solution"/>
                  </xsd:restriction>
                </xsd:simpleType>
              </xsd:element>
            </xsd:sequence>
          </xsd:extension>
        </xsd:complexContent>
      </xsd:complexType>
    </xsd:element>
    <xsd:element name="Sales_x0020_Stage" ma:index="8" nillable="true" ma:displayName="Sales Stage" ma:internalName="Sales_x0020_Stage" ma:requiredMultiChoice="true">
      <xsd:complexType>
        <xsd:complexContent>
          <xsd:extension base="dms:MultiChoice">
            <xsd:sequence>
              <xsd:element name="Value" maxOccurs="unbounded" minOccurs="0" nillable="true">
                <xsd:simpleType>
                  <xsd:restriction base="dms:Choice">
                    <xsd:enumeration value="Business Development"/>
                    <xsd:enumeration value="Suspect Qualifications"/>
                    <xsd:enumeration value="Sponsor Qualification"/>
                    <xsd:enumeration value="Power Sponsor"/>
                    <xsd:enumeration value="Validation"/>
                    <xsd:enumeration value="Decision Due"/>
                    <xsd:enumeration value="Contract Due"/>
                    <xsd:enumeration value="Signature Due"/>
                  </xsd:restriction>
                </xsd:simpleType>
              </xsd:element>
            </xsd:sequence>
          </xsd:extension>
        </xsd:complexContent>
      </xsd:complexType>
    </xsd:element>
    <xsd:element name="Market_x0020_Segmentation" ma:index="9" nillable="true" ma:displayName="Market Segmentation" ma:internalName="Market_x0020_Segmentation" ma:requiredMultiChoice="true">
      <xsd:complexType>
        <xsd:complexContent>
          <xsd:extension base="dms:MultiChoice">
            <xsd:sequence>
              <xsd:element name="Value" maxOccurs="unbounded" minOccurs="0" nillable="true">
                <xsd:simpleType>
                  <xsd:restriction base="dms:Choice">
                    <xsd:enumeration value="Corporate"/>
                    <xsd:enumeration value="Government"/>
                    <xsd:enumeration value="Higher Education"/>
                    <xsd:enumeration value="K-12"/>
                    <xsd:enumeration value="Cross Market"/>
                  </xsd:restriction>
                </xsd:simpleType>
              </xsd:element>
            </xsd:sequence>
          </xsd:extension>
        </xsd:complexContent>
      </xsd:complexType>
    </xsd:element>
    <xsd:element name="GEO" ma:index="10" nillable="true" ma:displayName="GEO" ma:internalName="GEO" ma:requiredMultiChoice="true">
      <xsd:complexType>
        <xsd:complexContent>
          <xsd:extension base="dms:MultiChoice">
            <xsd:sequence>
              <xsd:element name="Value" maxOccurs="unbounded" minOccurs="0" nillable="true">
                <xsd:simpleType>
                  <xsd:restriction base="dms:Choice">
                    <xsd:enumeration value="APAC"/>
                    <xsd:enumeration value="Europe"/>
                    <xsd:enumeration value="LAC"/>
                    <xsd:enumeration value="North America"/>
                    <xsd:enumeration value="RMEA"/>
                    <xsd:enumeration value="Global"/>
                  </xsd:restriction>
                </xsd:simpleType>
              </xsd:element>
            </xsd:sequence>
          </xsd:extension>
        </xsd:complexContent>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f69cfd-9698-43e3-97ab-af74293abc6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3c59b2a-658e-494b-a62d-c7641e91aa69}" ma:internalName="TaxCatchAll" ma:showField="CatchAllData" ma:web="f59e6ae9-2da1-4d8d-8b39-1c17dd499d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et_x0020_Category xmlns="c92f4de8-2a6a-43d1-9ab8-afe6171eff2f">
      <Value>Best Practice</Value>
      <Value>Client Collateral</Value>
    </Asset_x0020_Category>
    <Language xmlns="c92f4de8-2a6a-43d1-9ab8-afe6171eff2f">English</Language>
    <Auto_Populate xmlns="c92f4de8-2a6a-43d1-9ab8-afe6171eff2f">Yes</Auto_Populate>
    <Asset_x0020_Status xmlns="c92f4de8-2a6a-43d1-9ab8-afe6171eff2f">Submitted</Asset_x0020_Status>
    <_ip_UnifiedCompliancePolicyUIAction xmlns="http://schemas.microsoft.com/sharepoint/v3" xsi:nil="true"/>
    <LikesCount xmlns="http://schemas.microsoft.com/sharepoint/v3" xsi:nil="true"/>
    <Asset_x0020_Type xmlns="c92f4de8-2a6a-43d1-9ab8-afe6171eff2f">
      <Value>Client Facing</Value>
    </Asset_x0020_Type>
    <Asset_Searchable xmlns="c92f4de8-2a6a-43d1-9ab8-afe6171eff2f">Yes</Asset_Searchable>
    <_Flow_SignoffStatus xmlns="c92f4de8-2a6a-43d1-9ab8-afe6171eff2f" xsi:nil="true"/>
    <Custom_x0020_Tag xmlns="c92f4de8-2a6a-43d1-9ab8-afe6171eff2f" xsi:nil="true"/>
    <Post_x0020_to_x0020_a_x0020_Sales_x0020_Play_x003f_ xmlns="c92f4de8-2a6a-43d1-9ab8-afe6171eff2f">No</Post_x0020_to_x0020_a_x0020_Sales_x0020_Play_x003f_>
    <AssetDescription xmlns="c92f4de8-2a6a-43d1-9ab8-afe6171eff2f">This flyer will help districts share the benefits of using Reach with their teachers. It is customizable with space for a district or school logo and calls to action for teachers to get more information.</AssetDescription>
    <Market_x0020_Segmentation xmlns="f59e6ae9-2da1-4d8d-8b39-1c17dd499de3">
      <Value>K-12</Value>
    </Market_x0020_Segmentation>
    <GEO xmlns="f59e6ae9-2da1-4d8d-8b39-1c17dd499de3">
      <Value>North America</Value>
    </GEO>
    <Ratings xmlns="http://schemas.microsoft.com/sharepoint/v3" xsi:nil="true"/>
    <Submit_x0020_for_x0020_approval0 xmlns="c92f4de8-2a6a-43d1-9ab8-afe6171eff2f">Yes! I have selected all my metadata and I'm ready to post my asset</Submit_x0020_for_x0020_approval0>
    <Sales_x0020_Stage xmlns="f59e6ae9-2da1-4d8d-8b39-1c17dd499de3">
      <Value>Validation</Value>
    </Sales_x0020_Stage>
    <_ip_UnifiedCompliancePolicyProperties xmlns="http://schemas.microsoft.com/sharepoint/v3" xsi:nil="true"/>
    <LikedBy xmlns="http://schemas.microsoft.com/sharepoint/v3">
      <UserInfo>
        <DisplayName/>
        <AccountId xsi:nil="true"/>
        <AccountType/>
      </UserInfo>
    </LikedBy>
    <Post_x0020_to_x0020_Product_x0020_Page_x003f_ xmlns="c92f4de8-2a6a-43d1-9ab8-afe6171eff2f">Yes</Post_x0020_to_x0020_Product_x0020_Page_x003f_>
    <Solution xmlns="f59e6ae9-2da1-4d8d-8b39-1c17dd499de3">
      <Value>Community Engagement</Value>
    </Solution>
    <HowandWhenToUse xmlns="c92f4de8-2a6a-43d1-9ab8-afe6171eff2f">Use this in the validation/decision phase of selling Reach and during implementation for those that have purchased.</HowandWhenToUse>
    <If_x0020_yes_x002c__x0020_which_x0020_Sales_x0020_Play_x003f_ xmlns="c92f4de8-2a6a-43d1-9ab8-afe6171eff2f" xsi:nil="true"/>
    <Asset_Achived xmlns="c92f4de8-2a6a-43d1-9ab8-afe6171eff2f">No</Asset_Achived>
    <Submitted_x0020_By xmlns="c92f4de8-2a6a-43d1-9ab8-afe6171eff2f">
      <UserInfo>
        <DisplayName>Hope Warner</DisplayName>
        <AccountId>1747</AccountId>
        <AccountType/>
      </UserInfo>
    </Submitted_x0020_By>
    <TaxCatchAll xmlns="7ef69cfd-9698-43e3-97ab-af74293abc64"/>
    <Product_x0020_Sub-Category_x0020_or_x0020_Group xmlns="f59e6ae9-2da1-4d8d-8b39-1c17dd499de3">
      <Value>Blackboard Reach</Value>
    </Product_x0020_Sub-Category_x0020_or_x0020_Group>
    <Submit_x0020_For_x0020_Approval xmlns="c92f4de8-2a6a-43d1-9ab8-afe6171eff2f">Yes! I have selected all my metadata and I'm ready to post my asset</Submit_x0020_For_x0020_Approval>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8F73F0FC-EE6B-478F-87A5-F38C8EB5886D}"/>
</file>

<file path=customXml/itemProps2.xml><?xml version="1.0" encoding="utf-8"?>
<ds:datastoreItem xmlns:ds="http://schemas.openxmlformats.org/officeDocument/2006/customXml" ds:itemID="{7DF0C240-2F14-4AAB-BDB0-38EF69198703}"/>
</file>

<file path=customXml/itemProps3.xml><?xml version="1.0" encoding="utf-8"?>
<ds:datastoreItem xmlns:ds="http://schemas.openxmlformats.org/officeDocument/2006/customXml" ds:itemID="{24024306-3D23-49B2-947C-08FF18B3C643}"/>
</file>

<file path=docProps/app.xml><?xml version="1.0" encoding="utf-8"?>
<Properties xmlns="http://schemas.openxmlformats.org/officeDocument/2006/extended-properties" xmlns:vt="http://schemas.openxmlformats.org/officeDocument/2006/docPropsVTypes">
  <Template>Blackboard Reach Teacher Adoption Flyer</Template>
  <TotalTime>0</TotalTime>
  <Words>254</Words>
  <Application>Microsoft Macintosh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Blackboard Reach Teacher Adoption Flyer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Reach Teacher Adoption Flyer</dc:title>
  <dc:creator>Hope Warner</dc:creator>
  <cp:lastModifiedBy>Hope Warner</cp:lastModifiedBy>
  <cp:revision>1</cp:revision>
  <dcterms:created xsi:type="dcterms:W3CDTF">2021-08-17T12:37:23Z</dcterms:created>
  <dcterms:modified xsi:type="dcterms:W3CDTF">2021-08-17T12:37:58Z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0x01010051F009C50CCCF3489A5A3A657F2B8482</vt:lpwstr>
  </property>
</Properties>
</file>